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23B4B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23B4B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23B4B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625090" cy="10696575"/>
          </a:xfrm>
          <a:custGeom>
            <a:avLst/>
            <a:gdLst/>
            <a:ahLst/>
            <a:cxnLst/>
            <a:rect l="l" t="t" r="r" b="b"/>
            <a:pathLst>
              <a:path w="2625090" h="10696575">
                <a:moveTo>
                  <a:pt x="0" y="0"/>
                </a:moveTo>
                <a:lnTo>
                  <a:pt x="2624576" y="0"/>
                </a:lnTo>
                <a:lnTo>
                  <a:pt x="2624576" y="10696574"/>
                </a:lnTo>
                <a:lnTo>
                  <a:pt x="0" y="10696574"/>
                </a:lnTo>
                <a:lnTo>
                  <a:pt x="0" y="0"/>
                </a:lnTo>
                <a:close/>
              </a:path>
            </a:pathLst>
          </a:custGeom>
          <a:solidFill>
            <a:srgbClr val="323B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61660" y="3090897"/>
            <a:ext cx="2164715" cy="0"/>
          </a:xfrm>
          <a:custGeom>
            <a:avLst/>
            <a:gdLst/>
            <a:ahLst/>
            <a:cxnLst/>
            <a:rect l="l" t="t" r="r" b="b"/>
            <a:pathLst>
              <a:path w="2164715" h="0">
                <a:moveTo>
                  <a:pt x="0" y="0"/>
                </a:moveTo>
                <a:lnTo>
                  <a:pt x="2164131" y="0"/>
                </a:lnTo>
              </a:path>
            </a:pathLst>
          </a:custGeom>
          <a:ln w="953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882949" y="1915166"/>
            <a:ext cx="4423410" cy="0"/>
          </a:xfrm>
          <a:custGeom>
            <a:avLst/>
            <a:gdLst/>
            <a:ahLst/>
            <a:cxnLst/>
            <a:rect l="l" t="t" r="r" b="b"/>
            <a:pathLst>
              <a:path w="4423409" h="0">
                <a:moveTo>
                  <a:pt x="0" y="0"/>
                </a:moveTo>
                <a:lnTo>
                  <a:pt x="4423409" y="0"/>
                </a:lnTo>
              </a:path>
            </a:pathLst>
          </a:custGeom>
          <a:ln w="9532">
            <a:solidFill>
              <a:srgbClr val="323B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48435" y="470296"/>
            <a:ext cx="3865978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23B4B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0000@gmail.com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960" y="2747663"/>
            <a:ext cx="96710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10" b="1">
                <a:solidFill>
                  <a:srgbClr val="FFFFFF"/>
                </a:solidFill>
                <a:latin typeface="Verdana"/>
                <a:cs typeface="Verdana"/>
              </a:rPr>
              <a:t>Contact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960" y="3218688"/>
            <a:ext cx="446405" cy="35814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000" spc="-75" b="1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z="1000" spc="-55" b="1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dirty="0" sz="1000" spc="-25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000" spc="-55" b="1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1000" spc="-20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800" spc="25">
                <a:solidFill>
                  <a:srgbClr val="FFFFFF"/>
                </a:solidFill>
                <a:latin typeface="Tahoma"/>
                <a:cs typeface="Tahoma"/>
              </a:rPr>
              <a:t>00000</a:t>
            </a:r>
            <a:endParaRPr sz="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835" y="3679348"/>
            <a:ext cx="970915" cy="35814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000" spc="75" b="1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z="1000" spc="-25" b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000" spc="-5" b="1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1000" spc="-20" b="1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000" spc="-11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000" spc="-20" b="1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1000" spc="-55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1000" spc="-75" b="1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dirty="0" sz="1000" spc="-55" b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1000" spc="-80" b="1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800" spc="25">
                <a:solidFill>
                  <a:srgbClr val="FFFFFF"/>
                </a:solidFill>
                <a:latin typeface="Tahoma"/>
                <a:cs typeface="Tahoma"/>
              </a:rPr>
              <a:t>B000000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960" y="4335179"/>
            <a:ext cx="796290" cy="32385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000" spc="-50" b="1">
                <a:solidFill>
                  <a:srgbClr val="FFFFFF"/>
                </a:solidFill>
                <a:latin typeface="Verdana"/>
                <a:cs typeface="Verdana"/>
              </a:rPr>
              <a:t>Email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800" spc="-5">
                <a:solidFill>
                  <a:srgbClr val="FFFFFF"/>
                </a:solidFill>
                <a:latin typeface="Tahoma"/>
                <a:cs typeface="Tahoma"/>
                <a:hlinkClick r:id="rId2"/>
              </a:rPr>
              <a:t>0000@gmail.com</a:t>
            </a:r>
            <a:endParaRPr sz="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8960" y="4804960"/>
            <a:ext cx="615315" cy="36449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000" spc="-35" b="1">
                <a:solidFill>
                  <a:srgbClr val="FFFFFF"/>
                </a:solidFill>
                <a:latin typeface="Verdana"/>
                <a:cs typeface="Verdana"/>
              </a:rPr>
              <a:t>Address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800" spc="25">
                <a:solidFill>
                  <a:srgbClr val="FFFFFF"/>
                </a:solidFill>
                <a:latin typeface="Tahoma"/>
                <a:cs typeface="Tahoma"/>
              </a:rPr>
              <a:t>0000000000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34415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Prénom</a:t>
            </a:r>
            <a:r>
              <a:rPr dirty="0" spc="204"/>
              <a:t> </a:t>
            </a:r>
            <a:r>
              <a:rPr dirty="0" spc="254"/>
              <a:t>NOM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870249" y="1571932"/>
            <a:ext cx="131000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45" b="1">
                <a:solidFill>
                  <a:srgbClr val="323B4B"/>
                </a:solidFill>
                <a:latin typeface="Verdana"/>
                <a:cs typeface="Verdana"/>
              </a:rPr>
              <a:t>Experience</a:t>
            </a:r>
            <a:endParaRPr sz="17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82949" y="2169751"/>
            <a:ext cx="104139" cy="3181985"/>
            <a:chOff x="2882949" y="2169751"/>
            <a:chExt cx="104139" cy="3181985"/>
          </a:xfrm>
        </p:grpSpPr>
        <p:sp>
          <p:nvSpPr>
            <p:cNvPr id="10" name="object 10"/>
            <p:cNvSpPr/>
            <p:nvPr/>
          </p:nvSpPr>
          <p:spPr>
            <a:xfrm>
              <a:off x="2933101" y="2220029"/>
              <a:ext cx="1270" cy="3127375"/>
            </a:xfrm>
            <a:custGeom>
              <a:avLst/>
              <a:gdLst/>
              <a:ahLst/>
              <a:cxnLst/>
              <a:rect l="l" t="t" r="r" b="b"/>
              <a:pathLst>
                <a:path w="1269" h="3127375">
                  <a:moveTo>
                    <a:pt x="1177" y="0"/>
                  </a:moveTo>
                  <a:lnTo>
                    <a:pt x="0" y="3126945"/>
                  </a:lnTo>
                </a:path>
              </a:pathLst>
            </a:custGeom>
            <a:ln w="9522">
              <a:solidFill>
                <a:srgbClr val="323B4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2949" y="2169751"/>
              <a:ext cx="97581" cy="9758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82949" y="3252307"/>
              <a:ext cx="97581" cy="9758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88894" y="4451598"/>
              <a:ext cx="97581" cy="97581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100966" y="2128931"/>
            <a:ext cx="2112645" cy="81280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2022</a:t>
            </a:r>
            <a:r>
              <a:rPr dirty="0" sz="1000" spc="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60" b="1">
                <a:solidFill>
                  <a:srgbClr val="737373"/>
                </a:solidFill>
                <a:latin typeface="Tahoma"/>
                <a:cs typeface="Tahoma"/>
              </a:rPr>
              <a:t>-</a:t>
            </a:r>
            <a:r>
              <a:rPr dirty="0" sz="1000" spc="10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2023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000" spc="45">
                <a:solidFill>
                  <a:srgbClr val="737373"/>
                </a:solidFill>
                <a:latin typeface="Tahoma"/>
                <a:cs typeface="Tahoma"/>
              </a:rPr>
              <a:t>Lycée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737373"/>
                </a:solidFill>
                <a:latin typeface="Tahoma"/>
                <a:cs typeface="Tahoma"/>
              </a:rPr>
              <a:t>qualifiant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737373"/>
                </a:solidFill>
                <a:latin typeface="Tahoma"/>
                <a:cs typeface="Tahoma"/>
              </a:rPr>
              <a:t>...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2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è</a:t>
            </a:r>
            <a:r>
              <a:rPr dirty="0" sz="1200" spc="-140" b="1">
                <a:solidFill>
                  <a:srgbClr val="737373"/>
                </a:solidFill>
                <a:latin typeface="Tahoma"/>
                <a:cs typeface="Tahoma"/>
              </a:rPr>
              <a:t>m</a:t>
            </a:r>
            <a:r>
              <a:rPr dirty="0" sz="1200" spc="-70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nn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é</a:t>
            </a:r>
            <a:r>
              <a:rPr dirty="0" sz="1200" spc="-70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737373"/>
                </a:solidFill>
                <a:latin typeface="Tahoma"/>
                <a:cs typeface="Tahoma"/>
              </a:rPr>
              <a:t>B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60" b="1">
                <a:solidFill>
                  <a:srgbClr val="737373"/>
                </a:solidFill>
                <a:latin typeface="Tahoma"/>
                <a:cs typeface="Tahoma"/>
              </a:rPr>
              <a:t>cc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65" b="1">
                <a:solidFill>
                  <a:srgbClr val="737373"/>
                </a:solidFill>
                <a:latin typeface="Tahoma"/>
                <a:cs typeface="Tahoma"/>
              </a:rPr>
              <a:t>l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u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r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é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50" b="1">
                <a:solidFill>
                  <a:srgbClr val="737373"/>
                </a:solidFill>
                <a:latin typeface="Tahoma"/>
                <a:cs typeface="Tahoma"/>
              </a:rPr>
              <a:t>t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n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..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050" spc="65">
                <a:solidFill>
                  <a:srgbClr val="372020"/>
                </a:solidFill>
                <a:latin typeface="Tahoma"/>
                <a:cs typeface="Tahoma"/>
              </a:rPr>
              <a:t>Note</a:t>
            </a:r>
            <a:r>
              <a:rPr dirty="0" sz="1050" spc="-2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25">
                <a:solidFill>
                  <a:srgbClr val="372020"/>
                </a:solidFill>
                <a:latin typeface="Tahoma"/>
                <a:cs typeface="Tahoma"/>
              </a:rPr>
              <a:t>du</a:t>
            </a:r>
            <a:r>
              <a:rPr dirty="0" sz="1050" spc="-2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40">
                <a:solidFill>
                  <a:srgbClr val="372020"/>
                </a:solidFill>
                <a:latin typeface="Tahoma"/>
                <a:cs typeface="Tahoma"/>
              </a:rPr>
              <a:t>1ère</a:t>
            </a:r>
            <a:r>
              <a:rPr dirty="0" sz="1050" spc="-2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15">
                <a:solidFill>
                  <a:srgbClr val="372020"/>
                </a:solidFill>
                <a:latin typeface="Tahoma"/>
                <a:cs typeface="Tahoma"/>
              </a:rPr>
              <a:t>semestre:</a:t>
            </a:r>
            <a:r>
              <a:rPr dirty="0" sz="1050" spc="-2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-50">
                <a:solidFill>
                  <a:srgbClr val="372020"/>
                </a:solidFill>
                <a:latin typeface="Tahoma"/>
                <a:cs typeface="Tahoma"/>
              </a:rPr>
              <a:t>...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0966" y="3211487"/>
            <a:ext cx="2077720" cy="81280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2022</a:t>
            </a:r>
            <a:r>
              <a:rPr dirty="0" sz="1000" spc="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60" b="1">
                <a:solidFill>
                  <a:srgbClr val="737373"/>
                </a:solidFill>
                <a:latin typeface="Tahoma"/>
                <a:cs typeface="Tahoma"/>
              </a:rPr>
              <a:t>-</a:t>
            </a:r>
            <a:r>
              <a:rPr dirty="0" sz="1000" spc="10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2023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000" spc="45">
                <a:solidFill>
                  <a:srgbClr val="737373"/>
                </a:solidFill>
                <a:latin typeface="Tahoma"/>
                <a:cs typeface="Tahoma"/>
              </a:rPr>
              <a:t>Lycée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737373"/>
                </a:solidFill>
                <a:latin typeface="Tahoma"/>
                <a:cs typeface="Tahoma"/>
              </a:rPr>
              <a:t>qualifiant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737373"/>
                </a:solidFill>
                <a:latin typeface="Tahoma"/>
                <a:cs typeface="Tahoma"/>
              </a:rPr>
              <a:t>...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1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è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r</a:t>
            </a:r>
            <a:r>
              <a:rPr dirty="0" sz="1200" spc="-70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nn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é</a:t>
            </a:r>
            <a:r>
              <a:rPr dirty="0" sz="1200" spc="-70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737373"/>
                </a:solidFill>
                <a:latin typeface="Tahoma"/>
                <a:cs typeface="Tahoma"/>
              </a:rPr>
              <a:t>B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60" b="1">
                <a:solidFill>
                  <a:srgbClr val="737373"/>
                </a:solidFill>
                <a:latin typeface="Tahoma"/>
                <a:cs typeface="Tahoma"/>
              </a:rPr>
              <a:t>cc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65" b="1">
                <a:solidFill>
                  <a:srgbClr val="737373"/>
                </a:solidFill>
                <a:latin typeface="Tahoma"/>
                <a:cs typeface="Tahoma"/>
              </a:rPr>
              <a:t>l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u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r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é</a:t>
            </a:r>
            <a:r>
              <a:rPr dirty="0" sz="1200" spc="-110" b="1">
                <a:solidFill>
                  <a:srgbClr val="737373"/>
                </a:solidFill>
                <a:latin typeface="Tahoma"/>
                <a:cs typeface="Tahoma"/>
              </a:rPr>
              <a:t>a</a:t>
            </a:r>
            <a:r>
              <a:rPr dirty="0" sz="1200" spc="-50" b="1">
                <a:solidFill>
                  <a:srgbClr val="737373"/>
                </a:solidFill>
                <a:latin typeface="Tahoma"/>
                <a:cs typeface="Tahoma"/>
              </a:rPr>
              <a:t>t</a:t>
            </a:r>
            <a:r>
              <a:rPr dirty="0" sz="1200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14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e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n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..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050" spc="75">
                <a:solidFill>
                  <a:srgbClr val="372020"/>
                </a:solidFill>
                <a:latin typeface="Tahoma"/>
                <a:cs typeface="Tahoma"/>
              </a:rPr>
              <a:t>Moyen</a:t>
            </a:r>
            <a:r>
              <a:rPr dirty="0" sz="1050" spc="-35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20">
                <a:solidFill>
                  <a:srgbClr val="372020"/>
                </a:solidFill>
                <a:latin typeface="Tahoma"/>
                <a:cs typeface="Tahoma"/>
              </a:rPr>
              <a:t>général</a:t>
            </a:r>
            <a:r>
              <a:rPr dirty="0" sz="1050" spc="-3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-105">
                <a:solidFill>
                  <a:srgbClr val="372020"/>
                </a:solidFill>
                <a:latin typeface="Tahoma"/>
                <a:cs typeface="Tahoma"/>
              </a:rPr>
              <a:t>: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00966" y="4400667"/>
            <a:ext cx="1217295" cy="81280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2022</a:t>
            </a:r>
            <a:r>
              <a:rPr dirty="0" sz="1000" spc="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60" b="1">
                <a:solidFill>
                  <a:srgbClr val="737373"/>
                </a:solidFill>
                <a:latin typeface="Tahoma"/>
                <a:cs typeface="Tahoma"/>
              </a:rPr>
              <a:t>-</a:t>
            </a:r>
            <a:r>
              <a:rPr dirty="0" sz="1000" spc="10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737373"/>
                </a:solidFill>
                <a:latin typeface="Tahoma"/>
                <a:cs typeface="Tahoma"/>
              </a:rPr>
              <a:t>2023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000" spc="45">
                <a:solidFill>
                  <a:srgbClr val="737373"/>
                </a:solidFill>
                <a:latin typeface="Tahoma"/>
                <a:cs typeface="Tahoma"/>
              </a:rPr>
              <a:t>Lycée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737373"/>
                </a:solidFill>
                <a:latin typeface="Tahoma"/>
                <a:cs typeface="Tahoma"/>
              </a:rPr>
              <a:t>qualifiant</a:t>
            </a:r>
            <a:r>
              <a:rPr dirty="0" sz="1000" spc="2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737373"/>
                </a:solidFill>
                <a:latin typeface="Tahoma"/>
                <a:cs typeface="Tahoma"/>
              </a:rPr>
              <a:t>...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200" spc="-15" b="1">
                <a:solidFill>
                  <a:srgbClr val="737373"/>
                </a:solidFill>
                <a:latin typeface="Tahoma"/>
                <a:cs typeface="Tahoma"/>
              </a:rPr>
              <a:t>T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r</a:t>
            </a:r>
            <a:r>
              <a:rPr dirty="0" sz="1200" spc="-55" b="1">
                <a:solidFill>
                  <a:srgbClr val="737373"/>
                </a:solidFill>
                <a:latin typeface="Tahoma"/>
                <a:cs typeface="Tahoma"/>
              </a:rPr>
              <a:t>o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n</a:t>
            </a:r>
            <a:r>
              <a:rPr dirty="0" sz="1200" spc="-55" b="1">
                <a:solidFill>
                  <a:srgbClr val="737373"/>
                </a:solidFill>
                <a:latin typeface="Tahoma"/>
                <a:cs typeface="Tahoma"/>
              </a:rPr>
              <a:t>c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15" b="1">
                <a:solidFill>
                  <a:srgbClr val="737373"/>
                </a:solidFill>
                <a:latin typeface="Tahoma"/>
                <a:cs typeface="Tahoma"/>
              </a:rPr>
              <a:t>C</a:t>
            </a:r>
            <a:r>
              <a:rPr dirty="0" sz="1200" spc="-55" b="1">
                <a:solidFill>
                  <a:srgbClr val="737373"/>
                </a:solidFill>
                <a:latin typeface="Tahoma"/>
                <a:cs typeface="Tahoma"/>
              </a:rPr>
              <a:t>o</a:t>
            </a:r>
            <a:r>
              <a:rPr dirty="0" sz="1200" spc="-140" b="1">
                <a:solidFill>
                  <a:srgbClr val="737373"/>
                </a:solidFill>
                <a:latin typeface="Tahoma"/>
                <a:cs typeface="Tahoma"/>
              </a:rPr>
              <a:t>mm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u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n</a:t>
            </a:r>
            <a:r>
              <a:rPr dirty="0" sz="1200" spc="-75" b="1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dirty="0" sz="1200" spc="-95" b="1">
                <a:solidFill>
                  <a:srgbClr val="737373"/>
                </a:solidFill>
                <a:latin typeface="Tahoma"/>
                <a:cs typeface="Tahoma"/>
              </a:rPr>
              <a:t>..</a:t>
            </a:r>
            <a:r>
              <a:rPr dirty="0" sz="1200" spc="-90" b="1">
                <a:solidFill>
                  <a:srgbClr val="737373"/>
                </a:solidFill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050" spc="75">
                <a:solidFill>
                  <a:srgbClr val="372020"/>
                </a:solidFill>
                <a:latin typeface="Tahoma"/>
                <a:cs typeface="Tahoma"/>
              </a:rPr>
              <a:t>Moyen</a:t>
            </a:r>
            <a:r>
              <a:rPr dirty="0" sz="1050" spc="-35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20">
                <a:solidFill>
                  <a:srgbClr val="372020"/>
                </a:solidFill>
                <a:latin typeface="Tahoma"/>
                <a:cs typeface="Tahoma"/>
              </a:rPr>
              <a:t>général</a:t>
            </a:r>
            <a:r>
              <a:rPr dirty="0" sz="1050" spc="-3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050" spc="-105">
                <a:solidFill>
                  <a:srgbClr val="372020"/>
                </a:solidFill>
                <a:latin typeface="Tahoma"/>
                <a:cs typeface="Tahoma"/>
              </a:rPr>
              <a:t>:</a:t>
            </a:r>
            <a:endParaRPr sz="1050">
              <a:latin typeface="Tahoma"/>
              <a:cs typeface="Tahom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6778" y="288636"/>
            <a:ext cx="1935441" cy="1935433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2928395" y="7064428"/>
            <a:ext cx="4423410" cy="0"/>
          </a:xfrm>
          <a:custGeom>
            <a:avLst/>
            <a:gdLst/>
            <a:ahLst/>
            <a:cxnLst/>
            <a:rect l="l" t="t" r="r" b="b"/>
            <a:pathLst>
              <a:path w="4423409" h="0">
                <a:moveTo>
                  <a:pt x="0" y="0"/>
                </a:moveTo>
                <a:lnTo>
                  <a:pt x="4423409" y="0"/>
                </a:lnTo>
              </a:path>
            </a:pathLst>
          </a:custGeom>
          <a:ln w="9532">
            <a:solidFill>
              <a:srgbClr val="323B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915695" y="7179147"/>
            <a:ext cx="875030" cy="1398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38150">
              <a:lnSpc>
                <a:spcPct val="115500"/>
              </a:lnSpc>
              <a:spcBef>
                <a:spcPts val="100"/>
              </a:spcBef>
            </a:pPr>
            <a:r>
              <a:rPr dirty="0" sz="1300" spc="165">
                <a:solidFill>
                  <a:srgbClr val="372020"/>
                </a:solidFill>
                <a:latin typeface="Tahoma"/>
                <a:cs typeface="Tahoma"/>
              </a:rPr>
              <a:t>W</a:t>
            </a:r>
            <a:r>
              <a:rPr dirty="0" sz="1300" spc="25">
                <a:solidFill>
                  <a:srgbClr val="372020"/>
                </a:solidFill>
                <a:latin typeface="Tahoma"/>
                <a:cs typeface="Tahoma"/>
              </a:rPr>
              <a:t>o</a:t>
            </a:r>
            <a:r>
              <a:rPr dirty="0" sz="1300" spc="-5">
                <a:solidFill>
                  <a:srgbClr val="372020"/>
                </a:solidFill>
                <a:latin typeface="Tahoma"/>
                <a:cs typeface="Tahoma"/>
              </a:rPr>
              <a:t>r</a:t>
            </a:r>
            <a:r>
              <a:rPr dirty="0" sz="1300" spc="5">
                <a:solidFill>
                  <a:srgbClr val="372020"/>
                </a:solidFill>
                <a:latin typeface="Tahoma"/>
                <a:cs typeface="Tahoma"/>
              </a:rPr>
              <a:t>d  </a:t>
            </a:r>
            <a:r>
              <a:rPr dirty="0" sz="1300" spc="5">
                <a:solidFill>
                  <a:srgbClr val="372020"/>
                </a:solidFill>
                <a:latin typeface="Tahoma"/>
                <a:cs typeface="Tahoma"/>
              </a:rPr>
              <a:t>Excel</a:t>
            </a:r>
            <a:endParaRPr sz="1300">
              <a:latin typeface="Tahoma"/>
              <a:cs typeface="Tahoma"/>
            </a:endParaRPr>
          </a:p>
          <a:p>
            <a:pPr marL="12700" marR="5080">
              <a:lnSpc>
                <a:spcPct val="115500"/>
              </a:lnSpc>
            </a:pPr>
            <a:r>
              <a:rPr dirty="0" sz="1300" spc="55">
                <a:solidFill>
                  <a:srgbClr val="372020"/>
                </a:solidFill>
                <a:latin typeface="Tahoma"/>
                <a:cs typeface="Tahoma"/>
              </a:rPr>
              <a:t>P</a:t>
            </a:r>
            <a:r>
              <a:rPr dirty="0" sz="1300" spc="25">
                <a:solidFill>
                  <a:srgbClr val="372020"/>
                </a:solidFill>
                <a:latin typeface="Tahoma"/>
                <a:cs typeface="Tahoma"/>
              </a:rPr>
              <a:t>o</a:t>
            </a:r>
            <a:r>
              <a:rPr dirty="0" sz="1300" spc="50">
                <a:solidFill>
                  <a:srgbClr val="372020"/>
                </a:solidFill>
                <a:latin typeface="Tahoma"/>
                <a:cs typeface="Tahoma"/>
              </a:rPr>
              <a:t>w</a:t>
            </a:r>
            <a:r>
              <a:rPr dirty="0" sz="1300" spc="-5">
                <a:solidFill>
                  <a:srgbClr val="372020"/>
                </a:solidFill>
                <a:latin typeface="Tahoma"/>
                <a:cs typeface="Tahoma"/>
              </a:rPr>
              <a:t>e</a:t>
            </a:r>
            <a:r>
              <a:rPr dirty="0" sz="1300" spc="-5">
                <a:solidFill>
                  <a:srgbClr val="372020"/>
                </a:solidFill>
                <a:latin typeface="Tahoma"/>
                <a:cs typeface="Tahoma"/>
              </a:rPr>
              <a:t>r</a:t>
            </a:r>
            <a:r>
              <a:rPr dirty="0" sz="1300" spc="55">
                <a:solidFill>
                  <a:srgbClr val="372020"/>
                </a:solidFill>
                <a:latin typeface="Tahoma"/>
                <a:cs typeface="Tahoma"/>
              </a:rPr>
              <a:t>P</a:t>
            </a:r>
            <a:r>
              <a:rPr dirty="0" sz="1300" spc="25">
                <a:solidFill>
                  <a:srgbClr val="372020"/>
                </a:solidFill>
                <a:latin typeface="Tahoma"/>
                <a:cs typeface="Tahoma"/>
              </a:rPr>
              <a:t>o</a:t>
            </a:r>
            <a:r>
              <a:rPr dirty="0" sz="1300" spc="5">
                <a:solidFill>
                  <a:srgbClr val="372020"/>
                </a:solidFill>
                <a:latin typeface="Tahoma"/>
                <a:cs typeface="Tahoma"/>
              </a:rPr>
              <a:t>i</a:t>
            </a:r>
            <a:r>
              <a:rPr dirty="0" sz="1300" spc="-5">
                <a:solidFill>
                  <a:srgbClr val="372020"/>
                </a:solidFill>
                <a:latin typeface="Tahoma"/>
                <a:cs typeface="Tahoma"/>
              </a:rPr>
              <a:t>n</a:t>
            </a:r>
            <a:r>
              <a:rPr dirty="0" sz="1300" spc="25">
                <a:solidFill>
                  <a:srgbClr val="372020"/>
                </a:solidFill>
                <a:latin typeface="Tahoma"/>
                <a:cs typeface="Tahoma"/>
              </a:rPr>
              <a:t>t  </a:t>
            </a:r>
            <a:r>
              <a:rPr dirty="0" sz="1300" spc="10">
                <a:solidFill>
                  <a:srgbClr val="372020"/>
                </a:solidFill>
                <a:latin typeface="Tahoma"/>
                <a:cs typeface="Tahoma"/>
              </a:rPr>
              <a:t>Google </a:t>
            </a:r>
            <a:r>
              <a:rPr dirty="0" sz="1300" spc="15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300" spc="5">
                <a:solidFill>
                  <a:srgbClr val="372020"/>
                </a:solidFill>
                <a:latin typeface="Tahoma"/>
                <a:cs typeface="Tahoma"/>
              </a:rPr>
              <a:t>Gmail </a:t>
            </a:r>
            <a:r>
              <a:rPr dirty="0" sz="1300" spc="10">
                <a:solidFill>
                  <a:srgbClr val="372020"/>
                </a:solidFill>
                <a:latin typeface="Tahoma"/>
                <a:cs typeface="Tahoma"/>
              </a:rPr>
              <a:t> </a:t>
            </a:r>
            <a:r>
              <a:rPr dirty="0" sz="1300" spc="20">
                <a:solidFill>
                  <a:srgbClr val="372020"/>
                </a:solidFill>
                <a:latin typeface="Tahoma"/>
                <a:cs typeface="Tahoma"/>
              </a:rPr>
              <a:t>Montage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15695" y="6721193"/>
            <a:ext cx="173990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60" b="1">
                <a:solidFill>
                  <a:srgbClr val="323B4B"/>
                </a:solidFill>
                <a:latin typeface="Verdana"/>
                <a:cs typeface="Verdana"/>
              </a:rPr>
              <a:t>COMPÉTENCES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1660" y="9117023"/>
            <a:ext cx="2164715" cy="0"/>
          </a:xfrm>
          <a:custGeom>
            <a:avLst/>
            <a:gdLst/>
            <a:ahLst/>
            <a:cxnLst/>
            <a:rect l="l" t="t" r="r" b="b"/>
            <a:pathLst>
              <a:path w="2164715" h="0">
                <a:moveTo>
                  <a:pt x="0" y="0"/>
                </a:moveTo>
                <a:lnTo>
                  <a:pt x="2164131" y="0"/>
                </a:lnTo>
              </a:path>
            </a:pathLst>
          </a:custGeom>
          <a:ln w="953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48960" y="8773787"/>
            <a:ext cx="11468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65" b="1">
                <a:solidFill>
                  <a:srgbClr val="FFFFFF"/>
                </a:solidFill>
                <a:latin typeface="Verdana"/>
                <a:cs typeface="Verdana"/>
              </a:rPr>
              <a:t>Language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8960" y="9303563"/>
            <a:ext cx="1200785" cy="639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5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900" spc="-9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35" b="1">
                <a:solidFill>
                  <a:srgbClr val="FFFFFF"/>
                </a:solidFill>
                <a:latin typeface="Tahoma"/>
                <a:cs typeface="Tahoma"/>
              </a:rPr>
              <a:t>t</a:t>
            </a:r>
            <a:endParaRPr sz="900">
              <a:latin typeface="Tahoma"/>
              <a:cs typeface="Tahoma"/>
            </a:endParaRPr>
          </a:p>
          <a:p>
            <a:pPr marL="12700" marR="5080">
              <a:lnSpc>
                <a:spcPts val="1939"/>
              </a:lnSpc>
            </a:pPr>
            <a:r>
              <a:rPr dirty="0" sz="900" spc="-15" b="1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ç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65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900" spc="-9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30" b="1">
                <a:solidFill>
                  <a:srgbClr val="FFFFFF"/>
                </a:solidFill>
                <a:latin typeface="Tahoma"/>
                <a:cs typeface="Tahoma"/>
              </a:rPr>
              <a:t>t  </a:t>
            </a:r>
            <a:r>
              <a:rPr dirty="0" sz="900" spc="15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900" spc="-90" b="1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65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900" spc="-9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900" spc="-8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5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70" b="1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dirty="0" sz="900" spc="-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900" spc="-5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4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35" b="1">
                <a:solidFill>
                  <a:srgbClr val="FFFFFF"/>
                </a:solidFill>
                <a:latin typeface="Tahoma"/>
                <a:cs typeface="Tahoma"/>
              </a:rPr>
              <a:t>t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23378" y="6450537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4">
                <a:moveTo>
                  <a:pt x="23430" y="37327"/>
                </a:moveTo>
                <a:lnTo>
                  <a:pt x="14767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9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6"/>
                </a:lnTo>
                <a:lnTo>
                  <a:pt x="19098" y="0"/>
                </a:lnTo>
                <a:lnTo>
                  <a:pt x="26518" y="1496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2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0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3378" y="6733455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>
                <a:moveTo>
                  <a:pt x="23432" y="37327"/>
                </a:moveTo>
                <a:lnTo>
                  <a:pt x="14766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9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7"/>
                </a:lnTo>
                <a:lnTo>
                  <a:pt x="19099" y="0"/>
                </a:lnTo>
                <a:lnTo>
                  <a:pt x="26518" y="1497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2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2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3378" y="7016373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>
                <a:moveTo>
                  <a:pt x="23431" y="37327"/>
                </a:moveTo>
                <a:lnTo>
                  <a:pt x="14766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9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7"/>
                </a:lnTo>
                <a:lnTo>
                  <a:pt x="19099" y="0"/>
                </a:lnTo>
                <a:lnTo>
                  <a:pt x="26518" y="1497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2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1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3378" y="7299290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>
                <a:moveTo>
                  <a:pt x="23430" y="37327"/>
                </a:moveTo>
                <a:lnTo>
                  <a:pt x="14768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8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6"/>
                </a:lnTo>
                <a:lnTo>
                  <a:pt x="19098" y="0"/>
                </a:lnTo>
                <a:lnTo>
                  <a:pt x="26518" y="1496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1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0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3378" y="7582207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>
                <a:moveTo>
                  <a:pt x="23431" y="37327"/>
                </a:moveTo>
                <a:lnTo>
                  <a:pt x="14766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9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7"/>
                </a:lnTo>
                <a:lnTo>
                  <a:pt x="19099" y="0"/>
                </a:lnTo>
                <a:lnTo>
                  <a:pt x="26518" y="1497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2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1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23378" y="7865126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>
                <a:moveTo>
                  <a:pt x="23431" y="37327"/>
                </a:moveTo>
                <a:lnTo>
                  <a:pt x="14766" y="37327"/>
                </a:lnTo>
                <a:lnTo>
                  <a:pt x="11653" y="36701"/>
                </a:lnTo>
                <a:lnTo>
                  <a:pt x="5583" y="32614"/>
                </a:lnTo>
                <a:lnTo>
                  <a:pt x="1496" y="26545"/>
                </a:lnTo>
                <a:lnTo>
                  <a:pt x="0" y="19099"/>
                </a:lnTo>
                <a:lnTo>
                  <a:pt x="1505" y="11653"/>
                </a:lnTo>
                <a:lnTo>
                  <a:pt x="5606" y="5583"/>
                </a:lnTo>
                <a:lnTo>
                  <a:pt x="11679" y="1497"/>
                </a:lnTo>
                <a:lnTo>
                  <a:pt x="19099" y="0"/>
                </a:lnTo>
                <a:lnTo>
                  <a:pt x="26518" y="1497"/>
                </a:lnTo>
                <a:lnTo>
                  <a:pt x="32591" y="5583"/>
                </a:lnTo>
                <a:lnTo>
                  <a:pt x="36692" y="11653"/>
                </a:lnTo>
                <a:lnTo>
                  <a:pt x="37327" y="14792"/>
                </a:lnTo>
                <a:lnTo>
                  <a:pt x="37327" y="23431"/>
                </a:lnTo>
                <a:lnTo>
                  <a:pt x="36701" y="26545"/>
                </a:lnTo>
                <a:lnTo>
                  <a:pt x="32614" y="32614"/>
                </a:lnTo>
                <a:lnTo>
                  <a:pt x="26545" y="36701"/>
                </a:lnTo>
                <a:lnTo>
                  <a:pt x="23431" y="37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1660" y="6188380"/>
            <a:ext cx="2164715" cy="0"/>
          </a:xfrm>
          <a:custGeom>
            <a:avLst/>
            <a:gdLst/>
            <a:ahLst/>
            <a:cxnLst/>
            <a:rect l="l" t="t" r="r" b="b"/>
            <a:pathLst>
              <a:path w="2164715" h="0">
                <a:moveTo>
                  <a:pt x="0" y="0"/>
                </a:moveTo>
                <a:lnTo>
                  <a:pt x="2164131" y="0"/>
                </a:lnTo>
              </a:path>
            </a:pathLst>
          </a:custGeom>
          <a:ln w="953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81182" y="7500129"/>
            <a:ext cx="56959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900" spc="-3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90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-2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900" spc="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5">
                <a:solidFill>
                  <a:srgbClr val="FFFFFF"/>
                </a:solidFill>
                <a:latin typeface="Tahoma"/>
                <a:cs typeface="Tahoma"/>
              </a:rPr>
              <a:t>p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0279" y="7217952"/>
            <a:ext cx="51435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solidFill>
                  <a:srgbClr val="FFFFFF"/>
                </a:solidFill>
                <a:latin typeface="Tahoma"/>
                <a:cs typeface="Tahoma"/>
              </a:rPr>
              <a:t>Créativité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9507" y="6369199"/>
            <a:ext cx="509270" cy="411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 sz="900" spc="-15">
                <a:solidFill>
                  <a:srgbClr val="FFFFFF"/>
                </a:solidFill>
                <a:latin typeface="Tahoma"/>
                <a:cs typeface="Tahoma"/>
              </a:rPr>
              <a:t>Innovant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studieux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0279" y="6935035"/>
            <a:ext cx="39624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900" spc="5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9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900" spc="-1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90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8960" y="5845145"/>
            <a:ext cx="1729739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30" b="1">
                <a:solidFill>
                  <a:srgbClr val="FFFFFF"/>
                </a:solidFill>
                <a:latin typeface="Verdana"/>
                <a:cs typeface="Verdana"/>
              </a:rPr>
              <a:t>PERSONNALITÉ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4249" y="7751283"/>
            <a:ext cx="1117600" cy="349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0670" marR="5080" indent="-268605">
              <a:lnSpc>
                <a:spcPct val="111900"/>
              </a:lnSpc>
              <a:spcBef>
                <a:spcPts val="100"/>
              </a:spcBef>
            </a:pPr>
            <a:r>
              <a:rPr dirty="0" sz="950" spc="-6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dirty="0" sz="950" spc="-4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dirty="0" sz="950" spc="-5">
                <a:solidFill>
                  <a:srgbClr val="FFFFFF"/>
                </a:solidFill>
                <a:latin typeface="Lucida Sans Unicode"/>
                <a:cs typeface="Lucida Sans Unicode"/>
              </a:rPr>
              <a:t>m</a:t>
            </a:r>
            <a:r>
              <a:rPr dirty="0" sz="950" spc="5">
                <a:solidFill>
                  <a:srgbClr val="FFFFFF"/>
                </a:solidFill>
                <a:latin typeface="Lucida Sans Unicode"/>
                <a:cs typeface="Lucida Sans Unicode"/>
              </a:rPr>
              <a:t>e</a:t>
            </a:r>
            <a:r>
              <a:rPr dirty="0" sz="950" spc="-5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95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dirty="0" sz="950" spc="-20">
                <a:solidFill>
                  <a:srgbClr val="FFFFFF"/>
                </a:solidFill>
                <a:latin typeface="Lucida Sans Unicode"/>
                <a:cs typeface="Lucida Sans Unicode"/>
              </a:rPr>
              <a:t>pp</a:t>
            </a:r>
            <a:r>
              <a:rPr dirty="0" sz="950" spc="-5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dirty="0" sz="950">
                <a:solidFill>
                  <a:srgbClr val="FFFFFF"/>
                </a:solidFill>
                <a:latin typeface="Lucida Sans Unicode"/>
                <a:cs typeface="Lucida Sans Unicode"/>
              </a:rPr>
              <a:t>e</a:t>
            </a:r>
            <a:r>
              <a:rPr dirty="0" sz="950" spc="-10">
                <a:solidFill>
                  <a:srgbClr val="FFFFFF"/>
                </a:solidFill>
                <a:latin typeface="Lucida Sans Unicode"/>
                <a:cs typeface="Lucida Sans Unicode"/>
              </a:rPr>
              <a:t>n</a:t>
            </a:r>
            <a:r>
              <a:rPr dirty="0" sz="950" spc="-20">
                <a:solidFill>
                  <a:srgbClr val="FFFFFF"/>
                </a:solidFill>
                <a:latin typeface="Lucida Sans Unicode"/>
                <a:cs typeface="Lucida Sans Unicode"/>
              </a:rPr>
              <a:t>d</a:t>
            </a:r>
            <a:r>
              <a:rPr dirty="0" sz="950" spc="-5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dirty="0" sz="950" spc="5">
                <a:solidFill>
                  <a:srgbClr val="FFFFFF"/>
                </a:solidFill>
                <a:latin typeface="Lucida Sans Unicode"/>
                <a:cs typeface="Lucida Sans Unicode"/>
              </a:rPr>
              <a:t>e</a:t>
            </a:r>
            <a:r>
              <a:rPr dirty="0" sz="950" spc="-5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-20">
                <a:solidFill>
                  <a:srgbClr val="FFFFFF"/>
                </a:solidFill>
                <a:latin typeface="Lucida Sans Unicode"/>
                <a:cs typeface="Lucida Sans Unicode"/>
              </a:rPr>
              <a:t>d</a:t>
            </a:r>
            <a:r>
              <a:rPr dirty="0" sz="950">
                <a:solidFill>
                  <a:srgbClr val="FFFFFF"/>
                </a:solidFill>
                <a:latin typeface="Lucida Sans Unicode"/>
                <a:cs typeface="Lucida Sans Unicode"/>
              </a:rPr>
              <a:t>e  </a:t>
            </a:r>
            <a:r>
              <a:rPr dirty="0" sz="950" spc="-20">
                <a:solidFill>
                  <a:srgbClr val="FFFFFF"/>
                </a:solidFill>
                <a:latin typeface="Lucida Sans Unicode"/>
                <a:cs typeface="Lucida Sans Unicode"/>
              </a:rPr>
              <a:t>nouveaux</a:t>
            </a:r>
            <a:endParaRPr sz="9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Mohamed Nahli</dc:creator>
  <cp:keywords>DAFfbJaips4,BADE1vXIhvA</cp:keywords>
  <dc:title>Rcfyhvrtgvghcdr rrgcddrgyg frgcf</dc:title>
  <dcterms:created xsi:type="dcterms:W3CDTF">2023-04-11T16:02:23Z</dcterms:created>
  <dcterms:modified xsi:type="dcterms:W3CDTF">2023-04-11T16:02:23Z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2023-04-11T00:00:00Z</vt:filetime>
  </property>
  <property fmtid="{D5CDD505-2E9C-101B-9397-08002B2CF9AE}" pid="3" name="Creator">
    <vt:lpwstr>Canva</vt:lpwstr>
  </property>
  <property fmtid="{D5CDD505-2E9C-101B-9397-08002B2CF9AE}" pid="4" name="LastSaved">
    <vt:filetime>2023-04-11T00:00:00Z</vt:filetime>
  </property>
</Properties>
</file>