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6858000" cx="9144000"/>
  <p:notesSz cx="6858000" cy="9144000"/>
  <p:embeddedFontLst>
    <p:embeddedFont>
      <p:font typeface="Constantia"/>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http://customooxmlschemas.google.com/">
      <go:slidesCustomData xmlns:go="http://customooxmlschemas.google.com/" r:id="rId23" roundtripDataSignature="AMtx7mhI3jc+0Q/dzoaJ9fhILOkGdXn6P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Constantia-bold.fntdata"/><Relationship Id="rId11" Type="http://schemas.openxmlformats.org/officeDocument/2006/relationships/slide" Target="slides/slide6.xml"/><Relationship Id="rId22" Type="http://schemas.openxmlformats.org/officeDocument/2006/relationships/font" Target="fonts/Constantia-boldItalic.fntdata"/><Relationship Id="rId10" Type="http://schemas.openxmlformats.org/officeDocument/2006/relationships/slide" Target="slides/slide5.xml"/><Relationship Id="rId21" Type="http://schemas.openxmlformats.org/officeDocument/2006/relationships/font" Target="fonts/Constantia-italic.fntdata"/><Relationship Id="rId13" Type="http://schemas.openxmlformats.org/officeDocument/2006/relationships/slide" Target="slides/slide8.xml"/><Relationship Id="rId12" Type="http://schemas.openxmlformats.org/officeDocument/2006/relationships/slide" Target="slides/slide7.xml"/><Relationship Id="rId23" Type="http://customschemas.google.com/relationships/presentationmetadata" Target="meta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Constantia-regular.fnt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ide" type="blank">
  <p:cSld name="BLANK">
    <p:spTree>
      <p:nvGrpSpPr>
        <p:cNvPr id="16" name="Shape 16"/>
        <p:cNvGrpSpPr/>
        <p:nvPr/>
      </p:nvGrpSpPr>
      <p:grpSpPr>
        <a:xfrm>
          <a:off x="0" y="0"/>
          <a:ext cx="0" cy="0"/>
          <a:chOff x="0" y="0"/>
          <a:chExt cx="0" cy="0"/>
        </a:xfrm>
      </p:grpSpPr>
      <p:sp>
        <p:nvSpPr>
          <p:cNvPr id="17" name="Google Shape;17;p15"/>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15"/>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5"/>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texte vertical" type="vertTx">
  <p:cSld name="VERTICAL_TEXT">
    <p:spTree>
      <p:nvGrpSpPr>
        <p:cNvPr id="77" name="Shape 77"/>
        <p:cNvGrpSpPr/>
        <p:nvPr/>
      </p:nvGrpSpPr>
      <p:grpSpPr>
        <a:xfrm>
          <a:off x="0" y="0"/>
          <a:ext cx="0" cy="0"/>
          <a:chOff x="0" y="0"/>
          <a:chExt cx="0" cy="0"/>
        </a:xfrm>
      </p:grpSpPr>
      <p:sp>
        <p:nvSpPr>
          <p:cNvPr id="78" name="Google Shape;78;p24"/>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24"/>
          <p:cNvSpPr txBox="1"/>
          <p:nvPr>
            <p:ph idx="1" type="body"/>
          </p:nvPr>
        </p:nvSpPr>
        <p:spPr>
          <a:xfrm rot="5400000">
            <a:off x="2377440" y="15240"/>
            <a:ext cx="4389120" cy="8229600"/>
          </a:xfrm>
          <a:prstGeom prst="rect">
            <a:avLst/>
          </a:prstGeom>
          <a:noFill/>
          <a:ln>
            <a:noFill/>
          </a:ln>
        </p:spPr>
        <p:txBody>
          <a:bodyPr anchorCtr="0" anchor="t" bIns="45700" lIns="91425" spcFirstLastPara="1" rIns="91425" wrap="square" tIns="45700">
            <a:norm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0" name="Google Shape;80;p24"/>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24"/>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4"/>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vertical et texte" type="vertTitleAndTx">
  <p:cSld name="VERTICAL_TITLE_AND_VERTICAL_TEXT">
    <p:spTree>
      <p:nvGrpSpPr>
        <p:cNvPr id="83" name="Shape 83"/>
        <p:cNvGrpSpPr/>
        <p:nvPr/>
      </p:nvGrpSpPr>
      <p:grpSpPr>
        <a:xfrm>
          <a:off x="0" y="0"/>
          <a:ext cx="0" cy="0"/>
          <a:chOff x="0" y="0"/>
          <a:chExt cx="0" cy="0"/>
        </a:xfrm>
      </p:grpSpPr>
      <p:sp>
        <p:nvSpPr>
          <p:cNvPr id="84" name="Google Shape;84;p25"/>
          <p:cNvSpPr txBox="1"/>
          <p:nvPr>
            <p:ph type="title"/>
          </p:nvPr>
        </p:nvSpPr>
        <p:spPr>
          <a:xfrm rot="5400000">
            <a:off x="5052218" y="2491583"/>
            <a:ext cx="5211763" cy="20574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25"/>
          <p:cNvSpPr txBox="1"/>
          <p:nvPr>
            <p:ph idx="1" type="body"/>
          </p:nvPr>
        </p:nvSpPr>
        <p:spPr>
          <a:xfrm rot="5400000">
            <a:off x="861219" y="510383"/>
            <a:ext cx="5211763" cy="6019800"/>
          </a:xfrm>
          <a:prstGeom prst="rect">
            <a:avLst/>
          </a:prstGeom>
          <a:noFill/>
          <a:ln>
            <a:noFill/>
          </a:ln>
        </p:spPr>
        <p:txBody>
          <a:bodyPr anchorCtr="0" anchor="t" bIns="45700" lIns="91425" spcFirstLastPara="1" rIns="91425" wrap="square" tIns="45700">
            <a:norm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86" name="Google Shape;86;p25"/>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25"/>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25"/>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contenu" type="obj">
  <p:cSld name="OBJECT">
    <p:spTree>
      <p:nvGrpSpPr>
        <p:cNvPr id="20" name="Shape 20"/>
        <p:cNvGrpSpPr/>
        <p:nvPr/>
      </p:nvGrpSpPr>
      <p:grpSpPr>
        <a:xfrm>
          <a:off x="0" y="0"/>
          <a:ext cx="0" cy="0"/>
          <a:chOff x="0" y="0"/>
          <a:chExt cx="0" cy="0"/>
        </a:xfrm>
      </p:grpSpPr>
      <p:sp>
        <p:nvSpPr>
          <p:cNvPr id="21" name="Google Shape;21;p16"/>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 name="Google Shape;22;p16"/>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lvl1pPr indent="-337185" lvl="0" marL="457200" algn="l">
              <a:spcBef>
                <a:spcPts val="360"/>
              </a:spcBef>
              <a:spcAft>
                <a:spcPts val="0"/>
              </a:spcAft>
              <a:buSzPts val="1710"/>
              <a:buChar char="⚫"/>
              <a:defRPr/>
            </a:lvl1pPr>
            <a:lvl2pPr indent="-325755" lvl="1" marL="914400" algn="l">
              <a:spcBef>
                <a:spcPts val="360"/>
              </a:spcBef>
              <a:spcAft>
                <a:spcPts val="0"/>
              </a:spcAft>
              <a:buSzPts val="1530"/>
              <a:buChar char="⚫"/>
              <a:defRPr/>
            </a:lvl2pPr>
            <a:lvl3pPr indent="-308610" lvl="2" marL="1371600" algn="l">
              <a:spcBef>
                <a:spcPts val="360"/>
              </a:spcBef>
              <a:spcAft>
                <a:spcPts val="0"/>
              </a:spcAft>
              <a:buSzPts val="1260"/>
              <a:buChar char="⚫"/>
              <a:defRPr/>
            </a:lvl3pPr>
            <a:lvl4pPr indent="-302894" lvl="3" marL="1828800" algn="l">
              <a:spcBef>
                <a:spcPts val="360"/>
              </a:spcBef>
              <a:spcAft>
                <a:spcPts val="0"/>
              </a:spcAft>
              <a:buSzPts val="1170"/>
              <a:buChar char="⚫"/>
              <a:defRPr/>
            </a:lvl4pPr>
            <a:lvl5pPr indent="-302895" lvl="4" marL="2286000" algn="l">
              <a:spcBef>
                <a:spcPts val="360"/>
              </a:spcBef>
              <a:spcAft>
                <a:spcPts val="0"/>
              </a:spcAft>
              <a:buSzPts val="1170"/>
              <a:buChar char="⚫"/>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23" name="Google Shape;23;p16"/>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16"/>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6"/>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e de titre" type="title">
  <p:cSld name="TITLE">
    <p:bg>
      <p:bgPr>
        <a:gradFill>
          <a:gsLst>
            <a:gs pos="0">
              <a:srgbClr val="439FD7"/>
            </a:gs>
            <a:gs pos="25000">
              <a:srgbClr val="4397CA"/>
            </a:gs>
            <a:gs pos="100000">
              <a:srgbClr val="00466A"/>
            </a:gs>
          </a:gsLst>
          <a:path path="circle">
            <a:fillToRect b="50%" l="50%" r="50%" t="50%"/>
          </a:path>
          <a:tileRect/>
        </a:gradFill>
      </p:bgPr>
    </p:bg>
    <p:spTree>
      <p:nvGrpSpPr>
        <p:cNvPr id="26" name="Shape 26"/>
        <p:cNvGrpSpPr/>
        <p:nvPr/>
      </p:nvGrpSpPr>
      <p:grpSpPr>
        <a:xfrm>
          <a:off x="0" y="0"/>
          <a:ext cx="0" cy="0"/>
          <a:chOff x="0" y="0"/>
          <a:chExt cx="0" cy="0"/>
        </a:xfrm>
      </p:grpSpPr>
      <p:sp>
        <p:nvSpPr>
          <p:cNvPr id="27" name="Google Shape;27;p17"/>
          <p:cNvSpPr txBox="1"/>
          <p:nvPr>
            <p:ph type="ctrTitle"/>
          </p:nvPr>
        </p:nvSpPr>
        <p:spPr>
          <a:xfrm>
            <a:off x="533400" y="1371600"/>
            <a:ext cx="7851648" cy="1828800"/>
          </a:xfrm>
          <a:prstGeom prst="rect">
            <a:avLst/>
          </a:prstGeom>
          <a:noFill/>
          <a:ln>
            <a:noFill/>
          </a:ln>
        </p:spPr>
        <p:txBody>
          <a:bodyPr anchorCtr="0" anchor="b" bIns="0" lIns="0" spcFirstLastPara="1" rIns="18275" wrap="square" tIns="0">
            <a:normAutofit/>
          </a:bodyPr>
          <a:lstStyle>
            <a:lvl1pPr lvl="0" algn="r">
              <a:spcBef>
                <a:spcPts val="0"/>
              </a:spcBef>
              <a:spcAft>
                <a:spcPts val="0"/>
              </a:spcAft>
              <a:buClr>
                <a:srgbClr val="4CE0EA"/>
              </a:buClr>
              <a:buSzPts val="5600"/>
              <a:buFont typeface="Calibri"/>
              <a:buNone/>
              <a:defRPr b="1" sz="5600">
                <a:solidFill>
                  <a:srgbClr val="4CE0EA"/>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8" name="Google Shape;28;p17"/>
          <p:cNvSpPr txBox="1"/>
          <p:nvPr>
            <p:ph idx="1" type="subTitle"/>
          </p:nvPr>
        </p:nvSpPr>
        <p:spPr>
          <a:xfrm>
            <a:off x="533400" y="3228536"/>
            <a:ext cx="7854696" cy="1752600"/>
          </a:xfrm>
          <a:prstGeom prst="rect">
            <a:avLst/>
          </a:prstGeom>
          <a:noFill/>
          <a:ln>
            <a:noFill/>
          </a:ln>
        </p:spPr>
        <p:txBody>
          <a:bodyPr anchorCtr="0" anchor="t" bIns="45700" lIns="0" spcFirstLastPara="1" rIns="18275" wrap="square" tIns="45700">
            <a:normAutofit/>
          </a:bodyPr>
          <a:lstStyle>
            <a:lvl1pPr lvl="0" marR="45720" algn="r">
              <a:spcBef>
                <a:spcPts val="520"/>
              </a:spcBef>
              <a:spcAft>
                <a:spcPts val="0"/>
              </a:spcAft>
              <a:buSzPts val="2470"/>
              <a:buNone/>
              <a:defRPr>
                <a:solidFill>
                  <a:schemeClr val="lt1"/>
                </a:solidFill>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p:txBody>
      </p:sp>
      <p:sp>
        <p:nvSpPr>
          <p:cNvPr id="29" name="Google Shape;29;p17"/>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17"/>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7"/>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de section" type="secHead">
  <p:cSld name="SECTION_HEADER">
    <p:bg>
      <p:bgPr>
        <a:gradFill>
          <a:gsLst>
            <a:gs pos="0">
              <a:srgbClr val="439FD7"/>
            </a:gs>
            <a:gs pos="25000">
              <a:srgbClr val="4397CA"/>
            </a:gs>
            <a:gs pos="100000">
              <a:srgbClr val="00466A"/>
            </a:gs>
          </a:gsLst>
          <a:path path="circle">
            <a:fillToRect b="50%" l="50%" r="50%" t="50%"/>
          </a:path>
          <a:tileRect/>
        </a:gradFill>
      </p:bgPr>
    </p:bg>
    <p:spTree>
      <p:nvGrpSpPr>
        <p:cNvPr id="32" name="Shape 32"/>
        <p:cNvGrpSpPr/>
        <p:nvPr/>
      </p:nvGrpSpPr>
      <p:grpSpPr>
        <a:xfrm>
          <a:off x="0" y="0"/>
          <a:ext cx="0" cy="0"/>
          <a:chOff x="0" y="0"/>
          <a:chExt cx="0" cy="0"/>
        </a:xfrm>
      </p:grpSpPr>
      <p:sp>
        <p:nvSpPr>
          <p:cNvPr id="33" name="Google Shape;33;p18"/>
          <p:cNvSpPr txBox="1"/>
          <p:nvPr>
            <p:ph type="title"/>
          </p:nvPr>
        </p:nvSpPr>
        <p:spPr>
          <a:xfrm>
            <a:off x="530352" y="1316736"/>
            <a:ext cx="7772400" cy="1362456"/>
          </a:xfrm>
          <a:prstGeom prst="rect">
            <a:avLst/>
          </a:prstGeom>
          <a:noFill/>
          <a:ln>
            <a:noFill/>
          </a:ln>
        </p:spPr>
        <p:txBody>
          <a:bodyPr anchorCtr="0" anchor="b" bIns="0" lIns="0" spcFirstLastPara="1" rIns="0" wrap="square" tIns="0">
            <a:noAutofit/>
          </a:bodyPr>
          <a:lstStyle>
            <a:lvl1pPr lvl="0" algn="l">
              <a:spcBef>
                <a:spcPts val="0"/>
              </a:spcBef>
              <a:spcAft>
                <a:spcPts val="0"/>
              </a:spcAft>
              <a:buClr>
                <a:srgbClr val="4AE3AC"/>
              </a:buClr>
              <a:buSzPts val="5600"/>
              <a:buFont typeface="Calibri"/>
              <a:buNone/>
              <a:defRPr b="1" sz="5600" cap="none">
                <a:solidFill>
                  <a:srgbClr val="4AE3AC"/>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4" name="Google Shape;34;p18"/>
          <p:cNvSpPr txBox="1"/>
          <p:nvPr>
            <p:ph idx="1" type="body"/>
          </p:nvPr>
        </p:nvSpPr>
        <p:spPr>
          <a:xfrm>
            <a:off x="530352" y="2704664"/>
            <a:ext cx="7772400" cy="1509712"/>
          </a:xfrm>
          <a:prstGeom prst="rect">
            <a:avLst/>
          </a:prstGeom>
          <a:noFill/>
          <a:ln>
            <a:noFill/>
          </a:ln>
        </p:spPr>
        <p:txBody>
          <a:bodyPr anchorCtr="0" anchor="t" bIns="45700" lIns="45700" spcFirstLastPara="1" rIns="45700" wrap="square" tIns="45700">
            <a:normAutofit/>
          </a:bodyPr>
          <a:lstStyle>
            <a:lvl1pPr indent="-228600" lvl="0" marL="457200" algn="l">
              <a:spcBef>
                <a:spcPts val="440"/>
              </a:spcBef>
              <a:spcAft>
                <a:spcPts val="0"/>
              </a:spcAft>
              <a:buSzPts val="2090"/>
              <a:buNone/>
              <a:defRPr sz="2200">
                <a:solidFill>
                  <a:schemeClr val="lt1"/>
                </a:solidFill>
              </a:defRPr>
            </a:lvl1pPr>
            <a:lvl2pPr indent="-228600" lvl="1" marL="914400" algn="l">
              <a:spcBef>
                <a:spcPts val="360"/>
              </a:spcBef>
              <a:spcAft>
                <a:spcPts val="0"/>
              </a:spcAft>
              <a:buSzPts val="1530"/>
              <a:buNone/>
              <a:defRPr sz="1800">
                <a:solidFill>
                  <a:schemeClr val="lt1"/>
                </a:solidFill>
              </a:defRPr>
            </a:lvl2pPr>
            <a:lvl3pPr indent="-228600" lvl="2" marL="1371600" algn="l">
              <a:spcBef>
                <a:spcPts val="320"/>
              </a:spcBef>
              <a:spcAft>
                <a:spcPts val="0"/>
              </a:spcAft>
              <a:buSzPts val="1120"/>
              <a:buNone/>
              <a:defRPr sz="1600">
                <a:solidFill>
                  <a:schemeClr val="lt1"/>
                </a:solidFill>
              </a:defRPr>
            </a:lvl3pPr>
            <a:lvl4pPr indent="-228600" lvl="3" marL="1828800" algn="l">
              <a:spcBef>
                <a:spcPts val="280"/>
              </a:spcBef>
              <a:spcAft>
                <a:spcPts val="0"/>
              </a:spcAft>
              <a:buSzPts val="910"/>
              <a:buNone/>
              <a:defRPr sz="1400">
                <a:solidFill>
                  <a:schemeClr val="lt1"/>
                </a:solidFill>
              </a:defRPr>
            </a:lvl4pPr>
            <a:lvl5pPr indent="-228600" lvl="4" marL="2286000" algn="l">
              <a:spcBef>
                <a:spcPts val="280"/>
              </a:spcBef>
              <a:spcAft>
                <a:spcPts val="0"/>
              </a:spcAft>
              <a:buSzPts val="910"/>
              <a:buNone/>
              <a:defRPr sz="1400">
                <a:solidFill>
                  <a:schemeClr val="lt1"/>
                </a:solidFill>
              </a:defRPr>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35" name="Google Shape;35;p18"/>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18"/>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18"/>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ux contenus" type="twoObj">
  <p:cSld name="TWO_OBJECTS">
    <p:spTree>
      <p:nvGrpSpPr>
        <p:cNvPr id="38" name="Shape 38"/>
        <p:cNvGrpSpPr/>
        <p:nvPr/>
      </p:nvGrpSpPr>
      <p:grpSpPr>
        <a:xfrm>
          <a:off x="0" y="0"/>
          <a:ext cx="0" cy="0"/>
          <a:chOff x="0" y="0"/>
          <a:chExt cx="0" cy="0"/>
        </a:xfrm>
      </p:grpSpPr>
      <p:sp>
        <p:nvSpPr>
          <p:cNvPr id="39" name="Google Shape;39;p19"/>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19"/>
          <p:cNvSpPr txBox="1"/>
          <p:nvPr>
            <p:ph idx="1" type="body"/>
          </p:nvPr>
        </p:nvSpPr>
        <p:spPr>
          <a:xfrm>
            <a:off x="457200" y="1920085"/>
            <a:ext cx="4038600" cy="4434840"/>
          </a:xfrm>
          <a:prstGeom prst="rect">
            <a:avLst/>
          </a:prstGeom>
          <a:noFill/>
          <a:ln>
            <a:noFill/>
          </a:ln>
        </p:spPr>
        <p:txBody>
          <a:bodyPr anchorCtr="0" anchor="t" bIns="45700" lIns="91425" spcFirstLastPara="1" rIns="91425" wrap="square" tIns="45700">
            <a:normAutofit/>
          </a:bodyPr>
          <a:lstStyle>
            <a:lvl1pPr indent="-385445" lvl="0" marL="457200" algn="l">
              <a:spcBef>
                <a:spcPts val="520"/>
              </a:spcBef>
              <a:spcAft>
                <a:spcPts val="0"/>
              </a:spcAft>
              <a:buSzPts val="2470"/>
              <a:buChar char="⚫"/>
              <a:defRPr sz="2600"/>
            </a:lvl1pPr>
            <a:lvl2pPr indent="-358140" lvl="1" marL="914400" algn="l">
              <a:spcBef>
                <a:spcPts val="480"/>
              </a:spcBef>
              <a:spcAft>
                <a:spcPts val="0"/>
              </a:spcAft>
              <a:buSzPts val="2040"/>
              <a:buChar char="⚫"/>
              <a:defRPr sz="2400"/>
            </a:lvl2pPr>
            <a:lvl3pPr indent="-317500" lvl="2" marL="1371600" algn="l">
              <a:spcBef>
                <a:spcPts val="400"/>
              </a:spcBef>
              <a:spcAft>
                <a:spcPts val="0"/>
              </a:spcAft>
              <a:buSzPts val="1400"/>
              <a:buChar char="⚫"/>
              <a:defRPr sz="2000"/>
            </a:lvl3pPr>
            <a:lvl4pPr indent="-302894" lvl="3" marL="1828800" algn="l">
              <a:spcBef>
                <a:spcPts val="360"/>
              </a:spcBef>
              <a:spcAft>
                <a:spcPts val="0"/>
              </a:spcAft>
              <a:buSzPts val="1170"/>
              <a:buChar char="⚫"/>
              <a:defRPr sz="18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1" name="Google Shape;41;p19"/>
          <p:cNvSpPr txBox="1"/>
          <p:nvPr>
            <p:ph idx="2" type="body"/>
          </p:nvPr>
        </p:nvSpPr>
        <p:spPr>
          <a:xfrm>
            <a:off x="4648200" y="1920085"/>
            <a:ext cx="4038600" cy="4434840"/>
          </a:xfrm>
          <a:prstGeom prst="rect">
            <a:avLst/>
          </a:prstGeom>
          <a:noFill/>
          <a:ln>
            <a:noFill/>
          </a:ln>
        </p:spPr>
        <p:txBody>
          <a:bodyPr anchorCtr="0" anchor="t" bIns="45700" lIns="91425" spcFirstLastPara="1" rIns="91425" wrap="square" tIns="45700">
            <a:normAutofit/>
          </a:bodyPr>
          <a:lstStyle>
            <a:lvl1pPr indent="-385445" lvl="0" marL="457200" algn="l">
              <a:spcBef>
                <a:spcPts val="520"/>
              </a:spcBef>
              <a:spcAft>
                <a:spcPts val="0"/>
              </a:spcAft>
              <a:buSzPts val="2470"/>
              <a:buChar char="⚫"/>
              <a:defRPr sz="2600"/>
            </a:lvl1pPr>
            <a:lvl2pPr indent="-358140" lvl="1" marL="914400" algn="l">
              <a:spcBef>
                <a:spcPts val="480"/>
              </a:spcBef>
              <a:spcAft>
                <a:spcPts val="0"/>
              </a:spcAft>
              <a:buSzPts val="2040"/>
              <a:buChar char="⚫"/>
              <a:defRPr sz="2400"/>
            </a:lvl2pPr>
            <a:lvl3pPr indent="-317500" lvl="2" marL="1371600" algn="l">
              <a:spcBef>
                <a:spcPts val="400"/>
              </a:spcBef>
              <a:spcAft>
                <a:spcPts val="0"/>
              </a:spcAft>
              <a:buSzPts val="1400"/>
              <a:buChar char="⚫"/>
              <a:defRPr sz="2000"/>
            </a:lvl3pPr>
            <a:lvl4pPr indent="-302894" lvl="3" marL="1828800" algn="l">
              <a:spcBef>
                <a:spcPts val="360"/>
              </a:spcBef>
              <a:spcAft>
                <a:spcPts val="0"/>
              </a:spcAft>
              <a:buSzPts val="1170"/>
              <a:buChar char="⚫"/>
              <a:defRPr sz="18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2" name="Google Shape;42;p19"/>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9"/>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9"/>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ison" type="twoTxTwoObj">
  <p:cSld name="TWO_OBJECTS_WITH_TEXT">
    <p:spTree>
      <p:nvGrpSpPr>
        <p:cNvPr id="45" name="Shape 45"/>
        <p:cNvGrpSpPr/>
        <p:nvPr/>
      </p:nvGrpSpPr>
      <p:grpSpPr>
        <a:xfrm>
          <a:off x="0" y="0"/>
          <a:ext cx="0" cy="0"/>
          <a:chOff x="0" y="0"/>
          <a:chExt cx="0" cy="0"/>
        </a:xfrm>
      </p:grpSpPr>
      <p:sp>
        <p:nvSpPr>
          <p:cNvPr id="46" name="Google Shape;46;p20"/>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50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20"/>
          <p:cNvSpPr txBox="1"/>
          <p:nvPr>
            <p:ph idx="1" type="body"/>
          </p:nvPr>
        </p:nvSpPr>
        <p:spPr>
          <a:xfrm>
            <a:off x="457200" y="1855248"/>
            <a:ext cx="4040188" cy="659352"/>
          </a:xfrm>
          <a:prstGeom prst="rect">
            <a:avLst/>
          </a:prstGeom>
          <a:noFill/>
          <a:ln>
            <a:noFill/>
          </a:ln>
        </p:spPr>
        <p:txBody>
          <a:bodyPr anchorCtr="0" anchor="ctr" bIns="0" lIns="45700" spcFirstLastPara="1" rIns="45700" wrap="square" tIns="0">
            <a:noAutofit/>
          </a:bodyPr>
          <a:lstStyle>
            <a:lvl1pPr indent="-228600" lvl="0" marL="457200" algn="l">
              <a:spcBef>
                <a:spcPts val="480"/>
              </a:spcBef>
              <a:spcAft>
                <a:spcPts val="0"/>
              </a:spcAft>
              <a:buSzPts val="2280"/>
              <a:buNone/>
              <a:defRPr b="1" sz="2400" cap="none">
                <a:solidFill>
                  <a:schemeClr val="dk2"/>
                </a:solidFill>
              </a:defRPr>
            </a:lvl1pPr>
            <a:lvl2pPr indent="-228600" lvl="1" marL="914400" algn="l">
              <a:spcBef>
                <a:spcPts val="400"/>
              </a:spcBef>
              <a:spcAft>
                <a:spcPts val="0"/>
              </a:spcAft>
              <a:buSzPts val="1700"/>
              <a:buNone/>
              <a:defRPr b="1" sz="2000"/>
            </a:lvl2pPr>
            <a:lvl3pPr indent="-228600" lvl="2" marL="1371600" algn="l">
              <a:spcBef>
                <a:spcPts val="360"/>
              </a:spcBef>
              <a:spcAft>
                <a:spcPts val="0"/>
              </a:spcAft>
              <a:buSzPts val="1260"/>
              <a:buNone/>
              <a:defRPr b="1" sz="1800"/>
            </a:lvl3pPr>
            <a:lvl4pPr indent="-228600" lvl="3" marL="1828800" algn="l">
              <a:spcBef>
                <a:spcPts val="320"/>
              </a:spcBef>
              <a:spcAft>
                <a:spcPts val="0"/>
              </a:spcAft>
              <a:buSzPts val="1040"/>
              <a:buNone/>
              <a:defRPr b="1" sz="1600"/>
            </a:lvl4pPr>
            <a:lvl5pPr indent="-228600" lvl="4" marL="2286000" algn="l">
              <a:spcBef>
                <a:spcPts val="320"/>
              </a:spcBef>
              <a:spcAft>
                <a:spcPts val="0"/>
              </a:spcAft>
              <a:buSzPts val="1040"/>
              <a:buNone/>
              <a:defRPr b="1"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8" name="Google Shape;48;p20"/>
          <p:cNvSpPr txBox="1"/>
          <p:nvPr>
            <p:ph idx="2" type="body"/>
          </p:nvPr>
        </p:nvSpPr>
        <p:spPr>
          <a:xfrm>
            <a:off x="4645025" y="1859757"/>
            <a:ext cx="4041775" cy="654843"/>
          </a:xfrm>
          <a:prstGeom prst="rect">
            <a:avLst/>
          </a:prstGeom>
          <a:noFill/>
          <a:ln>
            <a:noFill/>
          </a:ln>
        </p:spPr>
        <p:txBody>
          <a:bodyPr anchorCtr="0" anchor="ctr" bIns="0" lIns="45700" spcFirstLastPara="1" rIns="45700" wrap="square" tIns="0">
            <a:normAutofit/>
          </a:bodyPr>
          <a:lstStyle>
            <a:lvl1pPr indent="-228600" lvl="0" marL="457200" algn="l">
              <a:spcBef>
                <a:spcPts val="480"/>
              </a:spcBef>
              <a:spcAft>
                <a:spcPts val="0"/>
              </a:spcAft>
              <a:buSzPts val="2280"/>
              <a:buNone/>
              <a:defRPr b="1" sz="2400" cap="none">
                <a:solidFill>
                  <a:schemeClr val="dk2"/>
                </a:solidFill>
              </a:defRPr>
            </a:lvl1pPr>
            <a:lvl2pPr indent="-228600" lvl="1" marL="914400" algn="l">
              <a:spcBef>
                <a:spcPts val="400"/>
              </a:spcBef>
              <a:spcAft>
                <a:spcPts val="0"/>
              </a:spcAft>
              <a:buSzPts val="1700"/>
              <a:buNone/>
              <a:defRPr b="1" sz="2000"/>
            </a:lvl2pPr>
            <a:lvl3pPr indent="-228600" lvl="2" marL="1371600" algn="l">
              <a:spcBef>
                <a:spcPts val="360"/>
              </a:spcBef>
              <a:spcAft>
                <a:spcPts val="0"/>
              </a:spcAft>
              <a:buSzPts val="1260"/>
              <a:buNone/>
              <a:defRPr b="1" sz="1800"/>
            </a:lvl3pPr>
            <a:lvl4pPr indent="-228600" lvl="3" marL="1828800" algn="l">
              <a:spcBef>
                <a:spcPts val="320"/>
              </a:spcBef>
              <a:spcAft>
                <a:spcPts val="0"/>
              </a:spcAft>
              <a:buSzPts val="1040"/>
              <a:buNone/>
              <a:defRPr b="1" sz="1600"/>
            </a:lvl4pPr>
            <a:lvl5pPr indent="-228600" lvl="4" marL="2286000" algn="l">
              <a:spcBef>
                <a:spcPts val="320"/>
              </a:spcBef>
              <a:spcAft>
                <a:spcPts val="0"/>
              </a:spcAft>
              <a:buSzPts val="1040"/>
              <a:buNone/>
              <a:defRPr b="1"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49" name="Google Shape;49;p20"/>
          <p:cNvSpPr txBox="1"/>
          <p:nvPr>
            <p:ph idx="3" type="body"/>
          </p:nvPr>
        </p:nvSpPr>
        <p:spPr>
          <a:xfrm>
            <a:off x="457200" y="2514600"/>
            <a:ext cx="4040188" cy="3845720"/>
          </a:xfrm>
          <a:prstGeom prst="rect">
            <a:avLst/>
          </a:prstGeom>
          <a:noFill/>
          <a:ln>
            <a:noFill/>
          </a:ln>
        </p:spPr>
        <p:txBody>
          <a:bodyPr anchorCtr="0" anchor="t" bIns="45700" lIns="91425" spcFirstLastPara="1" rIns="91425" wrap="square" tIns="0">
            <a:normAutofit/>
          </a:bodyPr>
          <a:lstStyle>
            <a:lvl1pPr indent="-361315" lvl="0" marL="457200" algn="l">
              <a:spcBef>
                <a:spcPts val="440"/>
              </a:spcBef>
              <a:spcAft>
                <a:spcPts val="0"/>
              </a:spcAft>
              <a:buSzPts val="2090"/>
              <a:buChar char="⚫"/>
              <a:defRPr sz="2200"/>
            </a:lvl1pPr>
            <a:lvl2pPr indent="-336550" lvl="1" marL="914400" algn="l">
              <a:spcBef>
                <a:spcPts val="400"/>
              </a:spcBef>
              <a:spcAft>
                <a:spcPts val="0"/>
              </a:spcAft>
              <a:buSzPts val="1700"/>
              <a:buChar char="⚫"/>
              <a:defRPr sz="2000"/>
            </a:lvl2pPr>
            <a:lvl3pPr indent="-308610" lvl="2" marL="1371600" algn="l">
              <a:spcBef>
                <a:spcPts val="360"/>
              </a:spcBef>
              <a:spcAft>
                <a:spcPts val="0"/>
              </a:spcAft>
              <a:buSzPts val="1260"/>
              <a:buChar char="⚫"/>
              <a:defRPr sz="1800"/>
            </a:lvl3pPr>
            <a:lvl4pPr indent="-294639" lvl="3" marL="1828800" algn="l">
              <a:spcBef>
                <a:spcPts val="320"/>
              </a:spcBef>
              <a:spcAft>
                <a:spcPts val="0"/>
              </a:spcAft>
              <a:buSzPts val="1040"/>
              <a:buChar char="⚫"/>
              <a:defRPr sz="1600"/>
            </a:lvl4pPr>
            <a:lvl5pPr indent="-294639" lvl="4" marL="2286000" algn="l">
              <a:spcBef>
                <a:spcPts val="320"/>
              </a:spcBef>
              <a:spcAft>
                <a:spcPts val="0"/>
              </a:spcAft>
              <a:buSzPts val="1040"/>
              <a:buChar char="⚫"/>
              <a:defRPr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0" name="Google Shape;50;p20"/>
          <p:cNvSpPr txBox="1"/>
          <p:nvPr>
            <p:ph idx="4" type="body"/>
          </p:nvPr>
        </p:nvSpPr>
        <p:spPr>
          <a:xfrm>
            <a:off x="4645025" y="2514600"/>
            <a:ext cx="4041775" cy="3845720"/>
          </a:xfrm>
          <a:prstGeom prst="rect">
            <a:avLst/>
          </a:prstGeom>
          <a:noFill/>
          <a:ln>
            <a:noFill/>
          </a:ln>
        </p:spPr>
        <p:txBody>
          <a:bodyPr anchorCtr="0" anchor="t" bIns="45700" lIns="91425" spcFirstLastPara="1" rIns="91425" wrap="square" tIns="0">
            <a:normAutofit/>
          </a:bodyPr>
          <a:lstStyle>
            <a:lvl1pPr indent="-361315" lvl="0" marL="457200" algn="l">
              <a:spcBef>
                <a:spcPts val="440"/>
              </a:spcBef>
              <a:spcAft>
                <a:spcPts val="0"/>
              </a:spcAft>
              <a:buSzPts val="2090"/>
              <a:buChar char="⚫"/>
              <a:defRPr sz="2200"/>
            </a:lvl1pPr>
            <a:lvl2pPr indent="-336550" lvl="1" marL="914400" algn="l">
              <a:spcBef>
                <a:spcPts val="400"/>
              </a:spcBef>
              <a:spcAft>
                <a:spcPts val="0"/>
              </a:spcAft>
              <a:buSzPts val="1700"/>
              <a:buChar char="⚫"/>
              <a:defRPr sz="2000"/>
            </a:lvl2pPr>
            <a:lvl3pPr indent="-308610" lvl="2" marL="1371600" algn="l">
              <a:spcBef>
                <a:spcPts val="360"/>
              </a:spcBef>
              <a:spcAft>
                <a:spcPts val="0"/>
              </a:spcAft>
              <a:buSzPts val="1260"/>
              <a:buChar char="⚫"/>
              <a:defRPr sz="1800"/>
            </a:lvl3pPr>
            <a:lvl4pPr indent="-294639" lvl="3" marL="1828800" algn="l">
              <a:spcBef>
                <a:spcPts val="320"/>
              </a:spcBef>
              <a:spcAft>
                <a:spcPts val="0"/>
              </a:spcAft>
              <a:buSzPts val="1040"/>
              <a:buChar char="⚫"/>
              <a:defRPr sz="1600"/>
            </a:lvl4pPr>
            <a:lvl5pPr indent="-294639" lvl="4" marL="2286000" algn="l">
              <a:spcBef>
                <a:spcPts val="320"/>
              </a:spcBef>
              <a:spcAft>
                <a:spcPts val="0"/>
              </a:spcAft>
              <a:buSzPts val="1040"/>
              <a:buChar char="⚫"/>
              <a:defRPr sz="16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51" name="Google Shape;51;p20"/>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0"/>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0"/>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seul" type="titleOnly">
  <p:cSld name="TITLE_ONLY">
    <p:spTree>
      <p:nvGrpSpPr>
        <p:cNvPr id="54" name="Shape 54"/>
        <p:cNvGrpSpPr/>
        <p:nvPr/>
      </p:nvGrpSpPr>
      <p:grpSpPr>
        <a:xfrm>
          <a:off x="0" y="0"/>
          <a:ext cx="0" cy="0"/>
          <a:chOff x="0" y="0"/>
          <a:chExt cx="0" cy="0"/>
        </a:xfrm>
      </p:grpSpPr>
      <p:sp>
        <p:nvSpPr>
          <p:cNvPr id="55" name="Google Shape;55;p21"/>
          <p:cNvSpPr txBox="1"/>
          <p:nvPr>
            <p:ph type="title"/>
          </p:nvPr>
        </p:nvSpPr>
        <p:spPr>
          <a:xfrm>
            <a:off x="457200" y="704088"/>
            <a:ext cx="8305800" cy="1143000"/>
          </a:xfrm>
          <a:prstGeom prst="rect">
            <a:avLst/>
          </a:prstGeom>
          <a:noFill/>
          <a:ln>
            <a:noFill/>
          </a:ln>
        </p:spPr>
        <p:txBody>
          <a:bodyPr anchorCtr="0" anchor="b" bIns="0" lIns="0" spcFirstLastPara="1" rIns="0" wrap="square" tIns="45700">
            <a:normAutofit/>
          </a:bodyPr>
          <a:lstStyle>
            <a:lvl1pPr lvl="0" algn="l">
              <a:spcBef>
                <a:spcPts val="0"/>
              </a:spcBef>
              <a:spcAft>
                <a:spcPts val="0"/>
              </a:spcAft>
              <a:buClr>
                <a:schemeClr val="dk2"/>
              </a:buClr>
              <a:buSzPts val="5000"/>
              <a:buFont typeface="Calibri"/>
              <a:buNone/>
              <a:defRPr b="0" sz="500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21"/>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1"/>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21"/>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 avec légende" type="objTx">
  <p:cSld name="OBJECT_WITH_CAPTION_TEXT">
    <p:spTree>
      <p:nvGrpSpPr>
        <p:cNvPr id="59" name="Shape 59"/>
        <p:cNvGrpSpPr/>
        <p:nvPr/>
      </p:nvGrpSpPr>
      <p:grpSpPr>
        <a:xfrm>
          <a:off x="0" y="0"/>
          <a:ext cx="0" cy="0"/>
          <a:chOff x="0" y="0"/>
          <a:chExt cx="0" cy="0"/>
        </a:xfrm>
      </p:grpSpPr>
      <p:sp>
        <p:nvSpPr>
          <p:cNvPr id="60" name="Google Shape;60;p22"/>
          <p:cNvSpPr txBox="1"/>
          <p:nvPr>
            <p:ph type="title"/>
          </p:nvPr>
        </p:nvSpPr>
        <p:spPr>
          <a:xfrm>
            <a:off x="685800" y="514352"/>
            <a:ext cx="2743200" cy="1162050"/>
          </a:xfrm>
          <a:prstGeom prst="rect">
            <a:avLst/>
          </a:prstGeom>
          <a:noFill/>
          <a:ln>
            <a:noFill/>
          </a:ln>
        </p:spPr>
        <p:txBody>
          <a:bodyPr anchorCtr="0" anchor="b" bIns="0" lIns="0" spcFirstLastPara="1" rIns="0" wrap="square" tIns="45700">
            <a:noAutofit/>
          </a:bodyPr>
          <a:lstStyle>
            <a:lvl1pPr lvl="0" algn="l">
              <a:spcBef>
                <a:spcPts val="0"/>
              </a:spcBef>
              <a:spcAft>
                <a:spcPts val="0"/>
              </a:spcAft>
              <a:buClr>
                <a:schemeClr val="dk2"/>
              </a:buClr>
              <a:buSzPts val="2600"/>
              <a:buFont typeface="Calibri"/>
              <a:buNone/>
              <a:defRPr b="0" sz="2600">
                <a:solidFill>
                  <a:schemeClr val="dk2"/>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1" name="Google Shape;61;p22"/>
          <p:cNvSpPr txBox="1"/>
          <p:nvPr>
            <p:ph idx="1" type="body"/>
          </p:nvPr>
        </p:nvSpPr>
        <p:spPr>
          <a:xfrm>
            <a:off x="685800" y="1676400"/>
            <a:ext cx="2743200" cy="4572000"/>
          </a:xfrm>
          <a:prstGeom prst="rect">
            <a:avLst/>
          </a:prstGeom>
          <a:noFill/>
          <a:ln>
            <a:noFill/>
          </a:ln>
        </p:spPr>
        <p:txBody>
          <a:bodyPr anchorCtr="0" anchor="t" bIns="45700" lIns="18275" spcFirstLastPara="1" rIns="18275" wrap="square" tIns="45700">
            <a:normAutofit/>
          </a:bodyPr>
          <a:lstStyle>
            <a:lvl1pPr indent="-228600" lvl="0" marL="457200" algn="l">
              <a:spcBef>
                <a:spcPts val="280"/>
              </a:spcBef>
              <a:spcAft>
                <a:spcPts val="0"/>
              </a:spcAft>
              <a:buSzPts val="1330"/>
              <a:buNone/>
              <a:defRPr sz="1400"/>
            </a:lvl1pPr>
            <a:lvl2pPr indent="-228600" lvl="1" marL="914400" algn="l">
              <a:spcBef>
                <a:spcPts val="240"/>
              </a:spcBef>
              <a:spcAft>
                <a:spcPts val="0"/>
              </a:spcAft>
              <a:buSzPts val="1020"/>
              <a:buNone/>
              <a:defRPr sz="1200"/>
            </a:lvl2pPr>
            <a:lvl3pPr indent="-228600" lvl="2" marL="1371600" algn="l">
              <a:spcBef>
                <a:spcPts val="200"/>
              </a:spcBef>
              <a:spcAft>
                <a:spcPts val="0"/>
              </a:spcAft>
              <a:buSzPts val="700"/>
              <a:buNone/>
              <a:defRPr sz="1000"/>
            </a:lvl3pPr>
            <a:lvl4pPr indent="-228600" lvl="3" marL="1828800" algn="l">
              <a:spcBef>
                <a:spcPts val="180"/>
              </a:spcBef>
              <a:spcAft>
                <a:spcPts val="0"/>
              </a:spcAft>
              <a:buSzPts val="585"/>
              <a:buNone/>
              <a:defRPr sz="900"/>
            </a:lvl4pPr>
            <a:lvl5pPr indent="-228600" lvl="4" marL="2286000" algn="l">
              <a:spcBef>
                <a:spcPts val="180"/>
              </a:spcBef>
              <a:spcAft>
                <a:spcPts val="0"/>
              </a:spcAft>
              <a:buSzPts val="585"/>
              <a:buNone/>
              <a:defRPr sz="9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2" name="Google Shape;62;p22"/>
          <p:cNvSpPr txBox="1"/>
          <p:nvPr>
            <p:ph idx="2" type="body"/>
          </p:nvPr>
        </p:nvSpPr>
        <p:spPr>
          <a:xfrm>
            <a:off x="3575050" y="1676400"/>
            <a:ext cx="5111750" cy="4572000"/>
          </a:xfrm>
          <a:prstGeom prst="rect">
            <a:avLst/>
          </a:prstGeom>
          <a:noFill/>
          <a:ln>
            <a:noFill/>
          </a:ln>
        </p:spPr>
        <p:txBody>
          <a:bodyPr anchorCtr="0" anchor="t" bIns="45700" lIns="91425" spcFirstLastPara="1" rIns="91425" wrap="square" tIns="0">
            <a:normAutofit/>
          </a:bodyPr>
          <a:lstStyle>
            <a:lvl1pPr indent="-397510" lvl="0" marL="457200" algn="l">
              <a:spcBef>
                <a:spcPts val="560"/>
              </a:spcBef>
              <a:spcAft>
                <a:spcPts val="0"/>
              </a:spcAft>
              <a:buSzPts val="2660"/>
              <a:buChar char="⚫"/>
              <a:defRPr sz="2800"/>
            </a:lvl1pPr>
            <a:lvl2pPr indent="-368935" lvl="1" marL="914400" algn="l">
              <a:spcBef>
                <a:spcPts val="520"/>
              </a:spcBef>
              <a:spcAft>
                <a:spcPts val="0"/>
              </a:spcAft>
              <a:buSzPts val="2210"/>
              <a:buChar char="⚫"/>
              <a:defRPr sz="2600"/>
            </a:lvl2pPr>
            <a:lvl3pPr indent="-335280" lvl="2" marL="1371600" algn="l">
              <a:spcBef>
                <a:spcPts val="480"/>
              </a:spcBef>
              <a:spcAft>
                <a:spcPts val="0"/>
              </a:spcAft>
              <a:buSzPts val="1680"/>
              <a:buChar char="⚫"/>
              <a:defRPr sz="2400"/>
            </a:lvl3pPr>
            <a:lvl4pPr indent="-311150" lvl="3" marL="1828800" algn="l">
              <a:spcBef>
                <a:spcPts val="400"/>
              </a:spcBef>
              <a:spcAft>
                <a:spcPts val="0"/>
              </a:spcAft>
              <a:buSzPts val="1300"/>
              <a:buChar char="⚫"/>
              <a:defRPr sz="2000"/>
            </a:lvl4pPr>
            <a:lvl5pPr indent="-302895" lvl="4" marL="2286000" algn="l">
              <a:spcBef>
                <a:spcPts val="360"/>
              </a:spcBef>
              <a:spcAft>
                <a:spcPts val="0"/>
              </a:spcAft>
              <a:buSzPts val="1170"/>
              <a:buChar char="⚫"/>
              <a:defRPr sz="18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63" name="Google Shape;63;p22"/>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2"/>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22"/>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avec légende" showMasterSp="0" type="picTx">
  <p:cSld name="PICTURE_WITH_CAPTION_TEXT">
    <p:spTree>
      <p:nvGrpSpPr>
        <p:cNvPr id="66" name="Shape 66"/>
        <p:cNvGrpSpPr/>
        <p:nvPr/>
      </p:nvGrpSpPr>
      <p:grpSpPr>
        <a:xfrm>
          <a:off x="0" y="0"/>
          <a:ext cx="0" cy="0"/>
          <a:chOff x="0" y="0"/>
          <a:chExt cx="0" cy="0"/>
        </a:xfrm>
      </p:grpSpPr>
      <p:sp>
        <p:nvSpPr>
          <p:cNvPr id="67" name="Google Shape;67;p23"/>
          <p:cNvSpPr/>
          <p:nvPr/>
        </p:nvSpPr>
        <p:spPr>
          <a:xfrm flipH="1" rot="-10380000">
            <a:off x="3165753" y="1108077"/>
            <a:ext cx="5257800" cy="4114800"/>
          </a:xfrm>
          <a:prstGeom prst="snipRoundRect">
            <a:avLst>
              <a:gd fmla="val 0" name="adj1"/>
              <a:gd fmla="val 3646" name="adj2"/>
            </a:avLst>
          </a:prstGeom>
          <a:solidFill>
            <a:srgbClr val="FFFFFF"/>
          </a:solidFill>
          <a:ln cap="rnd" cmpd="sng" w="9525">
            <a:solidFill>
              <a:srgbClr val="C0C0C0"/>
            </a:solidFill>
            <a:prstDash val="solid"/>
            <a:round/>
            <a:headEnd len="sm" w="sm" type="none"/>
            <a:tailEnd len="sm" w="sm" type="none"/>
          </a:ln>
          <a:effectLst>
            <a:outerShdw blurRad="63500" sx="98500" kx="100000" rotWithShape="0" algn="tl" dir="7500000" dist="38500" sy="100080">
              <a:srgbClr val="000000">
                <a:alpha val="2470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tantia"/>
              <a:ea typeface="Constantia"/>
              <a:cs typeface="Constantia"/>
              <a:sym typeface="Constantia"/>
            </a:endParaRPr>
          </a:p>
        </p:txBody>
      </p:sp>
      <p:sp>
        <p:nvSpPr>
          <p:cNvPr id="68" name="Google Shape;68;p23"/>
          <p:cNvSpPr/>
          <p:nvPr/>
        </p:nvSpPr>
        <p:spPr>
          <a:xfrm flipH="1" rot="-10380000">
            <a:off x="8004134" y="5359769"/>
            <a:ext cx="155448" cy="155448"/>
          </a:xfrm>
          <a:prstGeom prst="rtTriangle">
            <a:avLst/>
          </a:prstGeom>
          <a:solidFill>
            <a:srgbClr val="FFFFFF"/>
          </a:solidFill>
          <a:ln cap="flat" cmpd="sng" w="12700">
            <a:solidFill>
              <a:srgbClr val="FFFFFF"/>
            </a:solidFill>
            <a:prstDash val="solid"/>
            <a:bevel/>
            <a:headEnd len="sm" w="sm" type="none"/>
            <a:tailEnd len="sm" w="sm" type="none"/>
          </a:ln>
          <a:effectLst>
            <a:outerShdw blurRad="19685" rotWithShape="0" algn="tl" dir="12900000" dist="6350">
              <a:srgbClr val="000000">
                <a:alpha val="46666"/>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onstantia"/>
              <a:ea typeface="Constantia"/>
              <a:cs typeface="Constantia"/>
              <a:sym typeface="Constantia"/>
            </a:endParaRPr>
          </a:p>
        </p:txBody>
      </p:sp>
      <p:sp>
        <p:nvSpPr>
          <p:cNvPr id="69" name="Google Shape;69;p23"/>
          <p:cNvSpPr txBox="1"/>
          <p:nvPr>
            <p:ph type="title"/>
          </p:nvPr>
        </p:nvSpPr>
        <p:spPr>
          <a:xfrm>
            <a:off x="609600" y="1176996"/>
            <a:ext cx="2212848" cy="1582621"/>
          </a:xfrm>
          <a:prstGeom prst="rect">
            <a:avLst/>
          </a:prstGeom>
          <a:noFill/>
          <a:ln>
            <a:noFill/>
          </a:ln>
        </p:spPr>
        <p:txBody>
          <a:bodyPr anchorCtr="0" anchor="b" bIns="45700" lIns="45700" spcFirstLastPara="1" rIns="45700" wrap="square" tIns="45700">
            <a:normAutofit/>
          </a:bodyPr>
          <a:lstStyle>
            <a:lvl1pPr lvl="0" algn="l">
              <a:spcBef>
                <a:spcPts val="0"/>
              </a:spcBef>
              <a:spcAft>
                <a:spcPts val="0"/>
              </a:spcAft>
              <a:buClr>
                <a:schemeClr val="dk2"/>
              </a:buClr>
              <a:buSzPts val="2000"/>
              <a:buFont typeface="Calibri"/>
              <a:buNone/>
              <a:defRPr b="1" sz="20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3"/>
          <p:cNvSpPr txBox="1"/>
          <p:nvPr>
            <p:ph idx="1" type="body"/>
          </p:nvPr>
        </p:nvSpPr>
        <p:spPr>
          <a:xfrm>
            <a:off x="609600" y="2828785"/>
            <a:ext cx="2209800" cy="2179320"/>
          </a:xfrm>
          <a:prstGeom prst="rect">
            <a:avLst/>
          </a:prstGeom>
          <a:noFill/>
          <a:ln>
            <a:noFill/>
          </a:ln>
        </p:spPr>
        <p:txBody>
          <a:bodyPr anchorCtr="0" anchor="t" bIns="45700" lIns="64000" spcFirstLastPara="1" rIns="45700" wrap="square" tIns="45700">
            <a:normAutofit/>
          </a:bodyPr>
          <a:lstStyle>
            <a:lvl1pPr indent="-228600" lvl="0" marL="457200" algn="l">
              <a:spcBef>
                <a:spcPts val="250"/>
              </a:spcBef>
              <a:spcAft>
                <a:spcPts val="0"/>
              </a:spcAft>
              <a:buSzPts val="1235"/>
              <a:buFont typeface="Constantia"/>
              <a:buNone/>
              <a:defRPr sz="1300"/>
            </a:lvl1pPr>
            <a:lvl2pPr indent="-293369" lvl="1" marL="914400" algn="l">
              <a:spcBef>
                <a:spcPts val="240"/>
              </a:spcBef>
              <a:spcAft>
                <a:spcPts val="0"/>
              </a:spcAft>
              <a:buSzPts val="1020"/>
              <a:buChar char="⚫"/>
              <a:defRPr sz="1200"/>
            </a:lvl2pPr>
            <a:lvl3pPr indent="-273050" lvl="2" marL="1371600" algn="l">
              <a:spcBef>
                <a:spcPts val="200"/>
              </a:spcBef>
              <a:spcAft>
                <a:spcPts val="0"/>
              </a:spcAft>
              <a:buSzPts val="700"/>
              <a:buChar char="⚫"/>
              <a:defRPr sz="1000"/>
            </a:lvl3pPr>
            <a:lvl4pPr indent="-265747" lvl="3" marL="1828800" algn="l">
              <a:spcBef>
                <a:spcPts val="180"/>
              </a:spcBef>
              <a:spcAft>
                <a:spcPts val="0"/>
              </a:spcAft>
              <a:buSzPts val="585"/>
              <a:buChar char="⚫"/>
              <a:defRPr sz="900"/>
            </a:lvl4pPr>
            <a:lvl5pPr indent="-265747" lvl="4" marL="2286000" algn="l">
              <a:spcBef>
                <a:spcPts val="180"/>
              </a:spcBef>
              <a:spcAft>
                <a:spcPts val="0"/>
              </a:spcAft>
              <a:buSzPts val="585"/>
              <a:buChar char="⚫"/>
              <a:defRPr sz="900"/>
            </a:lvl5pPr>
            <a:lvl6pPr indent="-320039" lvl="5" marL="2743200" algn="l">
              <a:spcBef>
                <a:spcPts val="360"/>
              </a:spcBef>
              <a:spcAft>
                <a:spcPts val="0"/>
              </a:spcAft>
              <a:buSzPts val="1440"/>
              <a:buChar char="⚫"/>
              <a:defRPr/>
            </a:lvl6pPr>
            <a:lvl7pPr indent="-320039" lvl="6" marL="3200400" algn="l">
              <a:spcBef>
                <a:spcPts val="360"/>
              </a:spcBef>
              <a:spcAft>
                <a:spcPts val="0"/>
              </a:spcAft>
              <a:buSzPts val="1440"/>
              <a:buChar char="⚫"/>
              <a:defRPr/>
            </a:lvl7pPr>
            <a:lvl8pPr indent="-342900" lvl="7" marL="3657600" algn="l">
              <a:spcBef>
                <a:spcPts val="360"/>
              </a:spcBef>
              <a:spcAft>
                <a:spcPts val="0"/>
              </a:spcAft>
              <a:buSzPts val="1800"/>
              <a:buChar char="•"/>
              <a:defRPr/>
            </a:lvl8pPr>
            <a:lvl9pPr indent="-342900" lvl="8" marL="4114800" algn="l">
              <a:spcBef>
                <a:spcPts val="360"/>
              </a:spcBef>
              <a:spcAft>
                <a:spcPts val="0"/>
              </a:spcAft>
              <a:buSzPts val="1800"/>
              <a:buChar char="•"/>
              <a:defRPr/>
            </a:lvl9pPr>
          </a:lstStyle>
          <a:p/>
        </p:txBody>
      </p:sp>
      <p:sp>
        <p:nvSpPr>
          <p:cNvPr id="71" name="Google Shape;71;p23"/>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3"/>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3"/>
          <p:cNvSpPr txBox="1"/>
          <p:nvPr>
            <p:ph idx="12" type="sldNum"/>
          </p:nvPr>
        </p:nvSpPr>
        <p:spPr>
          <a:xfrm>
            <a:off x="8077200" y="6356350"/>
            <a:ext cx="609600" cy="365125"/>
          </a:xfrm>
          <a:prstGeom prst="rect">
            <a:avLst/>
          </a:prstGeom>
          <a:noFill/>
          <a:ln>
            <a:noFill/>
          </a:ln>
        </p:spPr>
        <p:txBody>
          <a:bodyPr anchorCtr="0" anchor="b" bIns="0" lIns="0" spcFirstLastPara="1" rIns="0" wrap="square" tIns="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
        <p:nvSpPr>
          <p:cNvPr id="74" name="Google Shape;74;p23"/>
          <p:cNvSpPr/>
          <p:nvPr>
            <p:ph idx="2" type="pic"/>
          </p:nvPr>
        </p:nvSpPr>
        <p:spPr>
          <a:xfrm rot="420000">
            <a:off x="3485793" y="1199517"/>
            <a:ext cx="4617720" cy="3931920"/>
          </a:xfrm>
          <a:prstGeom prst="rect">
            <a:avLst/>
          </a:prstGeom>
          <a:solidFill>
            <a:schemeClr val="lt2"/>
          </a:solidFill>
          <a:ln cap="rnd" cmpd="sng" w="9525">
            <a:solidFill>
              <a:srgbClr val="C0C0C0"/>
            </a:solidFill>
            <a:prstDash val="solid"/>
            <a:round/>
            <a:headEnd len="sm" w="sm" type="none"/>
            <a:tailEnd len="sm" w="sm" type="none"/>
          </a:ln>
        </p:spPr>
        <p:txBody>
          <a:bodyPr anchorCtr="0" anchor="t" bIns="45700" lIns="91425" spcFirstLastPara="1" rIns="91425" wrap="square" tIns="45700">
            <a:normAutofit/>
          </a:bodyPr>
          <a:lstStyle>
            <a:lvl1pPr lvl="0" marR="0" rtl="0" algn="l">
              <a:spcBef>
                <a:spcPts val="640"/>
              </a:spcBef>
              <a:spcAft>
                <a:spcPts val="0"/>
              </a:spcAft>
              <a:buClr>
                <a:schemeClr val="accent3"/>
              </a:buClr>
              <a:buSzPts val="3040"/>
              <a:buFont typeface="Noto Sans Symbols"/>
              <a:buNone/>
              <a:defRPr b="0" i="0" sz="3200" u="none" cap="none" strike="noStrike">
                <a:solidFill>
                  <a:schemeClr val="dk1"/>
                </a:solidFill>
                <a:latin typeface="Constantia"/>
                <a:ea typeface="Constantia"/>
                <a:cs typeface="Constantia"/>
                <a:sym typeface="Constantia"/>
              </a:defRPr>
            </a:lvl1pPr>
            <a:lvl2pPr lvl="1" marR="0" rtl="0" algn="l">
              <a:spcBef>
                <a:spcPts val="480"/>
              </a:spcBef>
              <a:spcAft>
                <a:spcPts val="0"/>
              </a:spcAft>
              <a:buClr>
                <a:schemeClr val="accent1"/>
              </a:buClr>
              <a:buSzPts val="2040"/>
              <a:buFont typeface="Noto Sans Symbols"/>
              <a:buChar char="⚫"/>
              <a:defRPr b="0" i="0" sz="2400" u="none" cap="none" strike="noStrike">
                <a:solidFill>
                  <a:schemeClr val="dk1"/>
                </a:solidFill>
                <a:latin typeface="Constantia"/>
                <a:ea typeface="Constantia"/>
                <a:cs typeface="Constantia"/>
                <a:sym typeface="Constantia"/>
              </a:defRPr>
            </a:lvl2pPr>
            <a:lvl3pPr lvl="2" marR="0" rtl="0" algn="l">
              <a:spcBef>
                <a:spcPts val="420"/>
              </a:spcBef>
              <a:spcAft>
                <a:spcPts val="0"/>
              </a:spcAft>
              <a:buClr>
                <a:schemeClr val="accent2"/>
              </a:buClr>
              <a:buSzPts val="1470"/>
              <a:buFont typeface="Noto Sans Symbols"/>
              <a:buChar char="⚫"/>
              <a:defRPr b="0" i="0" sz="2100" u="none" cap="none" strike="noStrike">
                <a:solidFill>
                  <a:schemeClr val="dk1"/>
                </a:solidFill>
                <a:latin typeface="Constantia"/>
                <a:ea typeface="Constantia"/>
                <a:cs typeface="Constantia"/>
                <a:sym typeface="Constantia"/>
              </a:defRPr>
            </a:lvl3pPr>
            <a:lvl4pPr lvl="3" marR="0" rtl="0" algn="l">
              <a:spcBef>
                <a:spcPts val="400"/>
              </a:spcBef>
              <a:spcAft>
                <a:spcPts val="0"/>
              </a:spcAft>
              <a:buClr>
                <a:schemeClr val="accent3"/>
              </a:buClr>
              <a:buSzPts val="1300"/>
              <a:buFont typeface="Noto Sans Symbols"/>
              <a:buChar char="⚫"/>
              <a:defRPr b="0" i="0" sz="2000" u="none" cap="none" strike="noStrike">
                <a:solidFill>
                  <a:schemeClr val="dk1"/>
                </a:solidFill>
                <a:latin typeface="Constantia"/>
                <a:ea typeface="Constantia"/>
                <a:cs typeface="Constantia"/>
                <a:sym typeface="Constantia"/>
              </a:defRPr>
            </a:lvl4pPr>
            <a:lvl5pPr lvl="4" marR="0" rtl="0" algn="l">
              <a:spcBef>
                <a:spcPts val="400"/>
              </a:spcBef>
              <a:spcAft>
                <a:spcPts val="0"/>
              </a:spcAft>
              <a:buClr>
                <a:schemeClr val="accent4"/>
              </a:buClr>
              <a:buSzPts val="1300"/>
              <a:buFont typeface="Noto Sans Symbols"/>
              <a:buChar char="⚫"/>
              <a:defRPr b="0" i="0" sz="2000" u="none" cap="none" strike="noStrike">
                <a:solidFill>
                  <a:schemeClr val="dk1"/>
                </a:solidFill>
                <a:latin typeface="Constantia"/>
                <a:ea typeface="Constantia"/>
                <a:cs typeface="Constantia"/>
                <a:sym typeface="Constantia"/>
              </a:defRPr>
            </a:lvl5pPr>
            <a:lvl6pPr lvl="5" marR="0" rtl="0" algn="l">
              <a:spcBef>
                <a:spcPts val="360"/>
              </a:spcBef>
              <a:spcAft>
                <a:spcPts val="0"/>
              </a:spcAft>
              <a:buClr>
                <a:schemeClr val="accent5"/>
              </a:buClr>
              <a:buSzPts val="1440"/>
              <a:buFont typeface="Noto Sans Symbols"/>
              <a:buChar char="⚫"/>
              <a:defRPr b="0" i="0" sz="1800" u="none" cap="none" strike="noStrike">
                <a:solidFill>
                  <a:schemeClr val="dk1"/>
                </a:solidFill>
                <a:latin typeface="Constantia"/>
                <a:ea typeface="Constantia"/>
                <a:cs typeface="Constantia"/>
                <a:sym typeface="Constantia"/>
              </a:defRPr>
            </a:lvl6pPr>
            <a:lvl7pPr lvl="6" marR="0" rtl="0" algn="l">
              <a:spcBef>
                <a:spcPts val="320"/>
              </a:spcBef>
              <a:spcAft>
                <a:spcPts val="0"/>
              </a:spcAft>
              <a:buClr>
                <a:schemeClr val="accent6"/>
              </a:buClr>
              <a:buSzPts val="1280"/>
              <a:buFont typeface="Noto Sans Symbols"/>
              <a:buChar char="⚫"/>
              <a:defRPr b="0" i="0" sz="1600" u="none" cap="none" strike="noStrike">
                <a:solidFill>
                  <a:schemeClr val="dk1"/>
                </a:solidFill>
                <a:latin typeface="Constantia"/>
                <a:ea typeface="Constantia"/>
                <a:cs typeface="Constantia"/>
                <a:sym typeface="Constantia"/>
              </a:defRPr>
            </a:lvl7pPr>
            <a:lvl8pPr lvl="7" marR="0" rtl="0" algn="l">
              <a:spcBef>
                <a:spcPts val="320"/>
              </a:spcBef>
              <a:spcAft>
                <a:spcPts val="0"/>
              </a:spcAft>
              <a:buClr>
                <a:schemeClr val="dk2"/>
              </a:buClr>
              <a:buSzPts val="1600"/>
              <a:buFont typeface="Constantia"/>
              <a:buChar char="•"/>
              <a:defRPr b="0" i="0" sz="1600" u="none" cap="none" strike="noStrike">
                <a:solidFill>
                  <a:schemeClr val="dk1"/>
                </a:solidFill>
                <a:latin typeface="Constantia"/>
                <a:ea typeface="Constantia"/>
                <a:cs typeface="Constantia"/>
                <a:sym typeface="Constantia"/>
              </a:defRPr>
            </a:lvl8pPr>
            <a:lvl9pPr lvl="8" marR="0" rtl="0" algn="l">
              <a:spcBef>
                <a:spcPts val="280"/>
              </a:spcBef>
              <a:spcAft>
                <a:spcPts val="0"/>
              </a:spcAft>
              <a:buClr>
                <a:schemeClr val="dk2"/>
              </a:buClr>
              <a:buSzPts val="1400"/>
              <a:buFont typeface="Constantia"/>
              <a:buChar char="•"/>
              <a:defRPr b="0" i="0" sz="1400" u="none" cap="none" strike="noStrike">
                <a:solidFill>
                  <a:schemeClr val="dk1"/>
                </a:solidFill>
                <a:latin typeface="Constantia"/>
                <a:ea typeface="Constantia"/>
                <a:cs typeface="Constantia"/>
                <a:sym typeface="Constantia"/>
              </a:defRPr>
            </a:lvl9pPr>
          </a:lstStyle>
          <a:p/>
        </p:txBody>
      </p:sp>
      <p:sp>
        <p:nvSpPr>
          <p:cNvPr id="75" name="Google Shape;75;p23"/>
          <p:cNvSpPr/>
          <p:nvPr/>
        </p:nvSpPr>
        <p:spPr>
          <a:xfrm flipH="1" rot="10800000">
            <a:off x="-9525" y="5816600"/>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
        <p:nvSpPr>
          <p:cNvPr id="76" name="Google Shape;76;p23"/>
          <p:cNvSpPr/>
          <p:nvPr/>
        </p:nvSpPr>
        <p:spPr>
          <a:xfrm flipH="1" rot="10800000">
            <a:off x="4381500" y="6219825"/>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1">
            <a:alphaModFix/>
          </a:blip>
          <a:tile algn="tl" flip="none" tx="0" sx="65000" ty="0" sy="65000"/>
        </a:blipFill>
      </p:bgPr>
    </p:bg>
    <p:spTree>
      <p:nvGrpSpPr>
        <p:cNvPr id="5" name="Shape 5"/>
        <p:cNvGrpSpPr/>
        <p:nvPr/>
      </p:nvGrpSpPr>
      <p:grpSpPr>
        <a:xfrm>
          <a:off x="0" y="0"/>
          <a:ext cx="0" cy="0"/>
          <a:chOff x="0" y="0"/>
          <a:chExt cx="0" cy="0"/>
        </a:xfrm>
      </p:grpSpPr>
      <p:sp>
        <p:nvSpPr>
          <p:cNvPr id="6" name="Google Shape;6;p14"/>
          <p:cNvSpPr/>
          <p:nvPr/>
        </p:nvSpPr>
        <p:spPr>
          <a:xfrm>
            <a:off x="-9525" y="-7144"/>
            <a:ext cx="9163050" cy="1041400"/>
          </a:xfrm>
          <a:custGeom>
            <a:rect b="b" l="l" r="r" t="t"/>
            <a:pathLst>
              <a:path extrusionOk="0" h="656" w="5772">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rgbClr val="0079AD">
                  <a:alpha val="44705"/>
                </a:srgbClr>
              </a:gs>
              <a:gs pos="100000">
                <a:srgbClr val="00E9F7">
                  <a:alpha val="54901"/>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dk1"/>
              </a:solidFill>
              <a:latin typeface="Constantia"/>
              <a:ea typeface="Constantia"/>
              <a:cs typeface="Constantia"/>
              <a:sym typeface="Constantia"/>
            </a:endParaRPr>
          </a:p>
        </p:txBody>
      </p:sp>
      <p:sp>
        <p:nvSpPr>
          <p:cNvPr id="7" name="Google Shape;7;p14"/>
          <p:cNvSpPr/>
          <p:nvPr/>
        </p:nvSpPr>
        <p:spPr>
          <a:xfrm>
            <a:off x="4381500" y="-7144"/>
            <a:ext cx="4762500" cy="638175"/>
          </a:xfrm>
          <a:custGeom>
            <a:rect b="b" l="l" r="r" t="t"/>
            <a:pathLst>
              <a:path extrusionOk="0" h="595" w="3000">
                <a:moveTo>
                  <a:pt x="0" y="0"/>
                </a:moveTo>
                <a:cubicBezTo>
                  <a:pt x="174" y="102"/>
                  <a:pt x="1168" y="533"/>
                  <a:pt x="1668" y="564"/>
                </a:cubicBezTo>
                <a:cubicBezTo>
                  <a:pt x="2168" y="595"/>
                  <a:pt x="2778" y="279"/>
                  <a:pt x="3000" y="186"/>
                </a:cubicBezTo>
                <a:lnTo>
                  <a:pt x="3000" y="6"/>
                </a:lnTo>
                <a:lnTo>
                  <a:pt x="0" y="0"/>
                </a:lnTo>
                <a:close/>
              </a:path>
            </a:pathLst>
          </a:custGeom>
          <a:gradFill>
            <a:gsLst>
              <a:gs pos="0">
                <a:srgbClr val="00ABB4">
                  <a:alpha val="29803"/>
                </a:srgbClr>
              </a:gs>
              <a:gs pos="80000">
                <a:srgbClr val="0099E4">
                  <a:alpha val="44705"/>
                </a:srgbClr>
              </a:gs>
              <a:gs pos="100000">
                <a:srgbClr val="0099E4">
                  <a:alpha val="44705"/>
                </a:srgbClr>
              </a:gs>
            </a:gsLst>
            <a:lin ang="5400000" scaled="0"/>
          </a:gra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1800" u="none" cap="none" strike="noStrike">
              <a:solidFill>
                <a:schemeClr val="dk1"/>
              </a:solidFill>
              <a:latin typeface="Constantia"/>
              <a:ea typeface="Constantia"/>
              <a:cs typeface="Constantia"/>
              <a:sym typeface="Constantia"/>
            </a:endParaRPr>
          </a:p>
        </p:txBody>
      </p:sp>
      <p:sp>
        <p:nvSpPr>
          <p:cNvPr id="8" name="Google Shape;8;p14"/>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lvl1pPr lvl="0" marR="0" rtl="0" algn="l">
              <a:spcBef>
                <a:spcPts val="0"/>
              </a:spcBef>
              <a:spcAft>
                <a:spcPts val="0"/>
              </a:spcAft>
              <a:buClr>
                <a:schemeClr val="dk2"/>
              </a:buClr>
              <a:buSzPts val="5000"/>
              <a:buFont typeface="Calibri"/>
              <a:buNone/>
              <a:defRPr b="0" i="0" sz="5000" u="none" cap="none" strike="noStrike">
                <a:solidFill>
                  <a:schemeClr val="dk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 name="Google Shape;9;p14"/>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lvl1pPr indent="-385445" lvl="0" marL="457200" marR="0" rtl="0" algn="l">
              <a:spcBef>
                <a:spcPts val="520"/>
              </a:spcBef>
              <a:spcAft>
                <a:spcPts val="0"/>
              </a:spcAft>
              <a:buClr>
                <a:schemeClr val="accent3"/>
              </a:buClr>
              <a:buSzPts val="2470"/>
              <a:buFont typeface="Noto Sans Symbols"/>
              <a:buChar char="⚫"/>
              <a:defRPr b="0" i="0" sz="2600" u="none" cap="none" strike="noStrike">
                <a:solidFill>
                  <a:schemeClr val="dk1"/>
                </a:solidFill>
                <a:latin typeface="Constantia"/>
                <a:ea typeface="Constantia"/>
                <a:cs typeface="Constantia"/>
                <a:sym typeface="Constantia"/>
              </a:defRPr>
            </a:lvl1pPr>
            <a:lvl2pPr indent="-358140" lvl="1" marL="914400" marR="0" rtl="0" algn="l">
              <a:spcBef>
                <a:spcPts val="480"/>
              </a:spcBef>
              <a:spcAft>
                <a:spcPts val="0"/>
              </a:spcAft>
              <a:buClr>
                <a:schemeClr val="accent1"/>
              </a:buClr>
              <a:buSzPts val="2040"/>
              <a:buFont typeface="Noto Sans Symbols"/>
              <a:buChar char="⚫"/>
              <a:defRPr b="0" i="0" sz="2400" u="none" cap="none" strike="noStrike">
                <a:solidFill>
                  <a:schemeClr val="dk1"/>
                </a:solidFill>
                <a:latin typeface="Constantia"/>
                <a:ea typeface="Constantia"/>
                <a:cs typeface="Constantia"/>
                <a:sym typeface="Constantia"/>
              </a:defRPr>
            </a:lvl2pPr>
            <a:lvl3pPr indent="-321944" lvl="2" marL="1371600" marR="0" rtl="0" algn="l">
              <a:spcBef>
                <a:spcPts val="420"/>
              </a:spcBef>
              <a:spcAft>
                <a:spcPts val="0"/>
              </a:spcAft>
              <a:buClr>
                <a:schemeClr val="accent2"/>
              </a:buClr>
              <a:buSzPts val="1470"/>
              <a:buFont typeface="Noto Sans Symbols"/>
              <a:buChar char="⚫"/>
              <a:defRPr b="0" i="0" sz="2100" u="none" cap="none" strike="noStrike">
                <a:solidFill>
                  <a:schemeClr val="dk1"/>
                </a:solidFill>
                <a:latin typeface="Constantia"/>
                <a:ea typeface="Constantia"/>
                <a:cs typeface="Constantia"/>
                <a:sym typeface="Constantia"/>
              </a:defRPr>
            </a:lvl3pPr>
            <a:lvl4pPr indent="-311150" lvl="3" marL="1828800" marR="0" rtl="0" algn="l">
              <a:spcBef>
                <a:spcPts val="400"/>
              </a:spcBef>
              <a:spcAft>
                <a:spcPts val="0"/>
              </a:spcAft>
              <a:buClr>
                <a:schemeClr val="accent3"/>
              </a:buClr>
              <a:buSzPts val="1300"/>
              <a:buFont typeface="Noto Sans Symbols"/>
              <a:buChar char="⚫"/>
              <a:defRPr b="0" i="0" sz="2000" u="none" cap="none" strike="noStrike">
                <a:solidFill>
                  <a:schemeClr val="dk1"/>
                </a:solidFill>
                <a:latin typeface="Constantia"/>
                <a:ea typeface="Constantia"/>
                <a:cs typeface="Constantia"/>
                <a:sym typeface="Constantia"/>
              </a:defRPr>
            </a:lvl4pPr>
            <a:lvl5pPr indent="-311150" lvl="4" marL="2286000" marR="0" rtl="0" algn="l">
              <a:spcBef>
                <a:spcPts val="400"/>
              </a:spcBef>
              <a:spcAft>
                <a:spcPts val="0"/>
              </a:spcAft>
              <a:buClr>
                <a:schemeClr val="accent4"/>
              </a:buClr>
              <a:buSzPts val="1300"/>
              <a:buFont typeface="Noto Sans Symbols"/>
              <a:buChar char="⚫"/>
              <a:defRPr b="0" i="0" sz="2000" u="none" cap="none" strike="noStrike">
                <a:solidFill>
                  <a:schemeClr val="dk1"/>
                </a:solidFill>
                <a:latin typeface="Constantia"/>
                <a:ea typeface="Constantia"/>
                <a:cs typeface="Constantia"/>
                <a:sym typeface="Constantia"/>
              </a:defRPr>
            </a:lvl5pPr>
            <a:lvl6pPr indent="-320039" lvl="5" marL="2743200" marR="0" rtl="0" algn="l">
              <a:spcBef>
                <a:spcPts val="360"/>
              </a:spcBef>
              <a:spcAft>
                <a:spcPts val="0"/>
              </a:spcAft>
              <a:buClr>
                <a:schemeClr val="accent5"/>
              </a:buClr>
              <a:buSzPts val="1440"/>
              <a:buFont typeface="Noto Sans Symbols"/>
              <a:buChar char="⚫"/>
              <a:defRPr b="0" i="0" sz="1800" u="none" cap="none" strike="noStrike">
                <a:solidFill>
                  <a:schemeClr val="dk1"/>
                </a:solidFill>
                <a:latin typeface="Constantia"/>
                <a:ea typeface="Constantia"/>
                <a:cs typeface="Constantia"/>
                <a:sym typeface="Constantia"/>
              </a:defRPr>
            </a:lvl6pPr>
            <a:lvl7pPr indent="-309879" lvl="6" marL="3200400" marR="0" rtl="0" algn="l">
              <a:spcBef>
                <a:spcPts val="320"/>
              </a:spcBef>
              <a:spcAft>
                <a:spcPts val="0"/>
              </a:spcAft>
              <a:buClr>
                <a:schemeClr val="accent6"/>
              </a:buClr>
              <a:buSzPts val="1280"/>
              <a:buFont typeface="Noto Sans Symbols"/>
              <a:buChar char="⚫"/>
              <a:defRPr b="0" i="0" sz="1600" u="none" cap="none" strike="noStrike">
                <a:solidFill>
                  <a:schemeClr val="dk1"/>
                </a:solidFill>
                <a:latin typeface="Constantia"/>
                <a:ea typeface="Constantia"/>
                <a:cs typeface="Constantia"/>
                <a:sym typeface="Constantia"/>
              </a:defRPr>
            </a:lvl7pPr>
            <a:lvl8pPr indent="-330200" lvl="7" marL="3657600" marR="0" rtl="0" algn="l">
              <a:spcBef>
                <a:spcPts val="320"/>
              </a:spcBef>
              <a:spcAft>
                <a:spcPts val="0"/>
              </a:spcAft>
              <a:buClr>
                <a:schemeClr val="dk2"/>
              </a:buClr>
              <a:buSzPts val="1600"/>
              <a:buFont typeface="Constantia"/>
              <a:buChar char="•"/>
              <a:defRPr b="0" i="0" sz="1600" u="none" cap="none" strike="noStrike">
                <a:solidFill>
                  <a:schemeClr val="dk1"/>
                </a:solidFill>
                <a:latin typeface="Constantia"/>
                <a:ea typeface="Constantia"/>
                <a:cs typeface="Constantia"/>
                <a:sym typeface="Constantia"/>
              </a:defRPr>
            </a:lvl8pPr>
            <a:lvl9pPr indent="-317500" lvl="8" marL="4114800" marR="0" rtl="0" algn="l">
              <a:spcBef>
                <a:spcPts val="280"/>
              </a:spcBef>
              <a:spcAft>
                <a:spcPts val="0"/>
              </a:spcAft>
              <a:buClr>
                <a:schemeClr val="dk2"/>
              </a:buClr>
              <a:buSzPts val="1400"/>
              <a:buFont typeface="Constantia"/>
              <a:buChar char="•"/>
              <a:defRPr b="0" i="0" sz="1400" u="none" cap="none" strike="noStrike">
                <a:solidFill>
                  <a:schemeClr val="dk1"/>
                </a:solidFill>
                <a:latin typeface="Constantia"/>
                <a:ea typeface="Constantia"/>
                <a:cs typeface="Constantia"/>
                <a:sym typeface="Constantia"/>
              </a:defRPr>
            </a:lvl9pPr>
          </a:lstStyle>
          <a:p/>
        </p:txBody>
      </p:sp>
      <p:sp>
        <p:nvSpPr>
          <p:cNvPr id="10" name="Google Shape;10;p14"/>
          <p:cNvSpPr txBox="1"/>
          <p:nvPr>
            <p:ph idx="10" type="dt"/>
          </p:nvPr>
        </p:nvSpPr>
        <p:spPr>
          <a:xfrm>
            <a:off x="457200" y="6356350"/>
            <a:ext cx="2133600" cy="365125"/>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b="0" i="0" sz="1200" u="none" cap="none" strike="noStrike">
                <a:solidFill>
                  <a:srgbClr val="035C75"/>
                </a:solidFill>
                <a:latin typeface="Constantia"/>
                <a:ea typeface="Constantia"/>
                <a:cs typeface="Constantia"/>
                <a:sym typeface="Constantia"/>
              </a:defRPr>
            </a:lvl1pPr>
            <a:lvl2pPr lvl="1"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2pPr>
            <a:lvl3pPr lvl="2"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3pPr>
            <a:lvl4pPr lvl="3"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4pPr>
            <a:lvl5pPr lvl="4"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5pPr>
            <a:lvl6pPr lvl="5"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6pPr>
            <a:lvl7pPr lvl="6"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7pPr>
            <a:lvl8pPr lvl="7"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8pPr>
            <a:lvl9pPr lvl="8"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9pPr>
          </a:lstStyle>
          <a:p/>
        </p:txBody>
      </p:sp>
      <p:sp>
        <p:nvSpPr>
          <p:cNvPr id="11" name="Google Shape;11;p14"/>
          <p:cNvSpPr txBox="1"/>
          <p:nvPr>
            <p:ph idx="11" type="ftr"/>
          </p:nvPr>
        </p:nvSpPr>
        <p:spPr>
          <a:xfrm>
            <a:off x="2667000" y="6356350"/>
            <a:ext cx="3352800" cy="365125"/>
          </a:xfrm>
          <a:prstGeom prst="rect">
            <a:avLst/>
          </a:prstGeom>
          <a:noFill/>
          <a:ln>
            <a:noFill/>
          </a:ln>
        </p:spPr>
        <p:txBody>
          <a:bodyPr anchorCtr="0" anchor="b" bIns="0" lIns="0" spcFirstLastPara="1" rIns="0" wrap="square" tIns="0">
            <a:noAutofit/>
          </a:bodyPr>
          <a:lstStyle>
            <a:lvl1pPr lvl="0" marR="0" rtl="0" algn="l">
              <a:spcBef>
                <a:spcPts val="0"/>
              </a:spcBef>
              <a:spcAft>
                <a:spcPts val="0"/>
              </a:spcAft>
              <a:buSzPts val="1400"/>
              <a:buNone/>
              <a:defRPr b="0" i="0" sz="1200" u="none" cap="none" strike="noStrike">
                <a:solidFill>
                  <a:srgbClr val="035C75"/>
                </a:solidFill>
                <a:latin typeface="Constantia"/>
                <a:ea typeface="Constantia"/>
                <a:cs typeface="Constantia"/>
                <a:sym typeface="Constantia"/>
              </a:defRPr>
            </a:lvl1pPr>
            <a:lvl2pPr lvl="1"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2pPr>
            <a:lvl3pPr lvl="2"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3pPr>
            <a:lvl4pPr lvl="3"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4pPr>
            <a:lvl5pPr lvl="4"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5pPr>
            <a:lvl6pPr lvl="5"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6pPr>
            <a:lvl7pPr lvl="6"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7pPr>
            <a:lvl8pPr lvl="7"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8pPr>
            <a:lvl9pPr lvl="8" marR="0" rtl="0" algn="l">
              <a:spcBef>
                <a:spcPts val="0"/>
              </a:spcBef>
              <a:spcAft>
                <a:spcPts val="0"/>
              </a:spcAft>
              <a:buSzPts val="1400"/>
              <a:buNone/>
              <a:defRPr b="0" i="0" sz="1800" u="none" cap="none" strike="noStrike">
                <a:solidFill>
                  <a:schemeClr val="dk1"/>
                </a:solidFill>
                <a:latin typeface="Constantia"/>
                <a:ea typeface="Constantia"/>
                <a:cs typeface="Constantia"/>
                <a:sym typeface="Constantia"/>
              </a:defRPr>
            </a:lvl9pPr>
          </a:lstStyle>
          <a:p/>
        </p:txBody>
      </p:sp>
      <p:sp>
        <p:nvSpPr>
          <p:cNvPr id="12" name="Google Shape;12;p14"/>
          <p:cNvSpPr txBox="1"/>
          <p:nvPr>
            <p:ph idx="12" type="sldNum"/>
          </p:nvPr>
        </p:nvSpPr>
        <p:spPr>
          <a:xfrm>
            <a:off x="7924800" y="6356350"/>
            <a:ext cx="762000" cy="365125"/>
          </a:xfrm>
          <a:prstGeom prst="rect">
            <a:avLst/>
          </a:prstGeom>
          <a:noFill/>
          <a:ln>
            <a:noFill/>
          </a:ln>
        </p:spPr>
        <p:txBody>
          <a:bodyPr anchorCtr="0" anchor="b" bIns="0" lIns="0" spcFirstLastPara="1" rIns="0" wrap="square" tIns="0">
            <a:noAutofit/>
          </a:bodyPr>
          <a:lstStyle>
            <a:lvl1pPr indent="0" lvl="0" marL="0" marR="0" rtl="0" algn="r">
              <a:spcBef>
                <a:spcPts val="0"/>
              </a:spcBef>
              <a:buNone/>
              <a:defRPr b="0" i="0" sz="1200" u="none" cap="none" strike="noStrike">
                <a:solidFill>
                  <a:srgbClr val="035C75"/>
                </a:solidFill>
                <a:latin typeface="Constantia"/>
                <a:ea typeface="Constantia"/>
                <a:cs typeface="Constantia"/>
                <a:sym typeface="Constantia"/>
              </a:defRPr>
            </a:lvl1pPr>
            <a:lvl2pPr indent="0" lvl="1" marL="0" marR="0" rtl="0" algn="r">
              <a:spcBef>
                <a:spcPts val="0"/>
              </a:spcBef>
              <a:buNone/>
              <a:defRPr b="0" i="0" sz="1200" u="none" cap="none" strike="noStrike">
                <a:solidFill>
                  <a:srgbClr val="035C75"/>
                </a:solidFill>
                <a:latin typeface="Constantia"/>
                <a:ea typeface="Constantia"/>
                <a:cs typeface="Constantia"/>
                <a:sym typeface="Constantia"/>
              </a:defRPr>
            </a:lvl2pPr>
            <a:lvl3pPr indent="0" lvl="2" marL="0" marR="0" rtl="0" algn="r">
              <a:spcBef>
                <a:spcPts val="0"/>
              </a:spcBef>
              <a:buNone/>
              <a:defRPr b="0" i="0" sz="1200" u="none" cap="none" strike="noStrike">
                <a:solidFill>
                  <a:srgbClr val="035C75"/>
                </a:solidFill>
                <a:latin typeface="Constantia"/>
                <a:ea typeface="Constantia"/>
                <a:cs typeface="Constantia"/>
                <a:sym typeface="Constantia"/>
              </a:defRPr>
            </a:lvl3pPr>
            <a:lvl4pPr indent="0" lvl="3" marL="0" marR="0" rtl="0" algn="r">
              <a:spcBef>
                <a:spcPts val="0"/>
              </a:spcBef>
              <a:buNone/>
              <a:defRPr b="0" i="0" sz="1200" u="none" cap="none" strike="noStrike">
                <a:solidFill>
                  <a:srgbClr val="035C75"/>
                </a:solidFill>
                <a:latin typeface="Constantia"/>
                <a:ea typeface="Constantia"/>
                <a:cs typeface="Constantia"/>
                <a:sym typeface="Constantia"/>
              </a:defRPr>
            </a:lvl4pPr>
            <a:lvl5pPr indent="0" lvl="4" marL="0" marR="0" rtl="0" algn="r">
              <a:spcBef>
                <a:spcPts val="0"/>
              </a:spcBef>
              <a:buNone/>
              <a:defRPr b="0" i="0" sz="1200" u="none" cap="none" strike="noStrike">
                <a:solidFill>
                  <a:srgbClr val="035C75"/>
                </a:solidFill>
                <a:latin typeface="Constantia"/>
                <a:ea typeface="Constantia"/>
                <a:cs typeface="Constantia"/>
                <a:sym typeface="Constantia"/>
              </a:defRPr>
            </a:lvl5pPr>
            <a:lvl6pPr indent="0" lvl="5" marL="0" marR="0" rtl="0" algn="r">
              <a:spcBef>
                <a:spcPts val="0"/>
              </a:spcBef>
              <a:buNone/>
              <a:defRPr b="0" i="0" sz="1200" u="none" cap="none" strike="noStrike">
                <a:solidFill>
                  <a:srgbClr val="035C75"/>
                </a:solidFill>
                <a:latin typeface="Constantia"/>
                <a:ea typeface="Constantia"/>
                <a:cs typeface="Constantia"/>
                <a:sym typeface="Constantia"/>
              </a:defRPr>
            </a:lvl6pPr>
            <a:lvl7pPr indent="0" lvl="6" marL="0" marR="0" rtl="0" algn="r">
              <a:spcBef>
                <a:spcPts val="0"/>
              </a:spcBef>
              <a:buNone/>
              <a:defRPr b="0" i="0" sz="1200" u="none" cap="none" strike="noStrike">
                <a:solidFill>
                  <a:srgbClr val="035C75"/>
                </a:solidFill>
                <a:latin typeface="Constantia"/>
                <a:ea typeface="Constantia"/>
                <a:cs typeface="Constantia"/>
                <a:sym typeface="Constantia"/>
              </a:defRPr>
            </a:lvl7pPr>
            <a:lvl8pPr indent="0" lvl="7" marL="0" marR="0" rtl="0" algn="r">
              <a:spcBef>
                <a:spcPts val="0"/>
              </a:spcBef>
              <a:buNone/>
              <a:defRPr b="0" i="0" sz="1200" u="none" cap="none" strike="noStrike">
                <a:solidFill>
                  <a:srgbClr val="035C75"/>
                </a:solidFill>
                <a:latin typeface="Constantia"/>
                <a:ea typeface="Constantia"/>
                <a:cs typeface="Constantia"/>
                <a:sym typeface="Constantia"/>
              </a:defRPr>
            </a:lvl8pPr>
            <a:lvl9pPr indent="0" lvl="8" marL="0" marR="0" rtl="0" algn="r">
              <a:spcBef>
                <a:spcPts val="0"/>
              </a:spcBef>
              <a:buNone/>
              <a:defRPr b="0" i="0" sz="1200" u="none" cap="none" strike="noStrike">
                <a:solidFill>
                  <a:srgbClr val="035C75"/>
                </a:solidFill>
                <a:latin typeface="Constantia"/>
                <a:ea typeface="Constantia"/>
                <a:cs typeface="Constantia"/>
                <a:sym typeface="Constantia"/>
              </a:defRPr>
            </a:lvl9pPr>
          </a:lstStyle>
          <a:p>
            <a:pPr indent="0" lvl="0" marL="0" rtl="0" algn="r">
              <a:spcBef>
                <a:spcPts val="0"/>
              </a:spcBef>
              <a:spcAft>
                <a:spcPts val="0"/>
              </a:spcAft>
              <a:buNone/>
            </a:pPr>
            <a:fld id="{00000000-1234-1234-1234-123412341234}" type="slidenum">
              <a:rPr lang="fr-FR"/>
              <a:t>‹#›</a:t>
            </a:fld>
            <a:endParaRPr/>
          </a:p>
        </p:txBody>
      </p:sp>
      <p:grpSp>
        <p:nvGrpSpPr>
          <p:cNvPr id="13" name="Google Shape;13;p14"/>
          <p:cNvGrpSpPr/>
          <p:nvPr/>
        </p:nvGrpSpPr>
        <p:grpSpPr>
          <a:xfrm>
            <a:off x="-29294" y="-16113"/>
            <a:ext cx="9198255" cy="1086266"/>
            <a:chOff x="-29322" y="-1971"/>
            <a:chExt cx="9198255" cy="1086266"/>
          </a:xfrm>
        </p:grpSpPr>
        <p:sp>
          <p:nvSpPr>
            <p:cNvPr id="14" name="Google Shape;14;p14"/>
            <p:cNvSpPr/>
            <p:nvPr/>
          </p:nvSpPr>
          <p:spPr>
            <a:xfrm rot="-164308">
              <a:off x="-19045" y="216550"/>
              <a:ext cx="9163050" cy="649224"/>
            </a:xfrm>
            <a:custGeom>
              <a:rect b="b" l="l" r="r" t="t"/>
              <a:pathLst>
                <a:path extrusionOk="0" h="1055" w="5772">
                  <a:moveTo>
                    <a:pt x="0" y="966"/>
                  </a:moveTo>
                  <a:cubicBezTo>
                    <a:pt x="282" y="738"/>
                    <a:pt x="923" y="275"/>
                    <a:pt x="1608" y="282"/>
                  </a:cubicBezTo>
                  <a:cubicBezTo>
                    <a:pt x="2293" y="289"/>
                    <a:pt x="3416" y="1055"/>
                    <a:pt x="4110" y="1008"/>
                  </a:cubicBezTo>
                  <a:cubicBezTo>
                    <a:pt x="4804" y="961"/>
                    <a:pt x="5426" y="210"/>
                    <a:pt x="5772" y="0"/>
                  </a:cubicBezTo>
                </a:path>
              </a:pathLst>
            </a:custGeom>
            <a:noFill/>
            <a:ln cap="flat" cmpd="sng" w="10775">
              <a:solidFill>
                <a:srgbClr val="09B6BE"/>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sp>
          <p:nvSpPr>
            <p:cNvPr id="15" name="Google Shape;15;p14"/>
            <p:cNvSpPr/>
            <p:nvPr/>
          </p:nvSpPr>
          <p:spPr>
            <a:xfrm rot="-164308">
              <a:off x="-14309" y="290003"/>
              <a:ext cx="9175812" cy="530352"/>
            </a:xfrm>
            <a:custGeom>
              <a:rect b="b" l="l" r="r" t="t"/>
              <a:pathLst>
                <a:path extrusionOk="0" h="854" w="5766">
                  <a:moveTo>
                    <a:pt x="0" y="732"/>
                  </a:moveTo>
                  <a:cubicBezTo>
                    <a:pt x="273" y="647"/>
                    <a:pt x="951" y="214"/>
                    <a:pt x="1638" y="228"/>
                  </a:cubicBezTo>
                  <a:cubicBezTo>
                    <a:pt x="2325" y="242"/>
                    <a:pt x="3434" y="854"/>
                    <a:pt x="4122" y="816"/>
                  </a:cubicBezTo>
                  <a:cubicBezTo>
                    <a:pt x="4810" y="778"/>
                    <a:pt x="5424" y="170"/>
                    <a:pt x="5766" y="0"/>
                  </a:cubicBezTo>
                </a:path>
              </a:pathLst>
            </a:cu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onstantia"/>
                <a:ea typeface="Constantia"/>
                <a:cs typeface="Constantia"/>
                <a:sym typeface="Constantia"/>
              </a:endParaRPr>
            </a:p>
          </p:txBody>
        </p:sp>
      </p:gr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
          <p:cNvSpPr txBox="1"/>
          <p:nvPr>
            <p:ph idx="4294967295" type="ctrTitle"/>
          </p:nvPr>
        </p:nvSpPr>
        <p:spPr>
          <a:xfrm>
            <a:off x="755576" y="1268760"/>
            <a:ext cx="7772400" cy="2406873"/>
          </a:xfrm>
          <a:prstGeom prst="rect">
            <a:avLst/>
          </a:prstGeom>
          <a:noFill/>
          <a:ln>
            <a:noFill/>
          </a:ln>
        </p:spPr>
        <p:txBody>
          <a:bodyPr anchorCtr="0" anchor="b" bIns="0" lIns="0" spcFirstLastPara="1" rIns="0" wrap="square" tIns="45700">
            <a:noAutofit/>
          </a:bodyPr>
          <a:lstStyle/>
          <a:p>
            <a:pPr indent="0" lvl="0" marL="0" marR="0" rtl="0" algn="ctr">
              <a:spcBef>
                <a:spcPts val="0"/>
              </a:spcBef>
              <a:spcAft>
                <a:spcPts val="0"/>
              </a:spcAft>
              <a:buClr>
                <a:srgbClr val="0075A2"/>
              </a:buClr>
              <a:buSzPts val="6600"/>
              <a:buFont typeface="Times New Roman"/>
              <a:buNone/>
            </a:pPr>
            <a:r>
              <a:rPr b="1" i="0" lang="fr-FR" sz="6600" u="none" cap="none" strike="noStrike">
                <a:solidFill>
                  <a:srgbClr val="0075A2"/>
                </a:solidFill>
                <a:latin typeface="Times New Roman"/>
                <a:ea typeface="Times New Roman"/>
                <a:cs typeface="Times New Roman"/>
                <a:sym typeface="Times New Roman"/>
              </a:rPr>
              <a:t>Les Contrats De Vente</a:t>
            </a:r>
            <a:endParaRPr b="1" i="0" sz="6600" u="none" cap="none" strike="noStrike">
              <a:solidFill>
                <a:srgbClr val="0075A2"/>
              </a:solidFill>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0"/>
          <p:cNvSpPr txBox="1"/>
          <p:nvPr>
            <p:ph idx="1" type="body"/>
          </p:nvPr>
        </p:nvSpPr>
        <p:spPr>
          <a:xfrm>
            <a:off x="357158" y="1000108"/>
            <a:ext cx="8786842" cy="5643602"/>
          </a:xfrm>
          <a:prstGeom prst="rect">
            <a:avLst/>
          </a:prstGeom>
          <a:noFill/>
          <a:ln>
            <a:noFill/>
          </a:ln>
        </p:spPr>
        <p:txBody>
          <a:bodyPr anchorCtr="0" anchor="t" bIns="45700" lIns="91425" spcFirstLastPara="1" rIns="91425" wrap="square" tIns="45700">
            <a:normAutofit fontScale="62500" lnSpcReduction="20000"/>
          </a:bodyPr>
          <a:lstStyle/>
          <a:p>
            <a:pPr indent="-274320" lvl="0" marL="274320" rtl="0" algn="l">
              <a:spcBef>
                <a:spcPts val="0"/>
              </a:spcBef>
              <a:spcAft>
                <a:spcPts val="0"/>
              </a:spcAft>
              <a:buSzPct val="95000"/>
              <a:buNone/>
            </a:pPr>
            <a:r>
              <a:rPr b="1" lang="fr-FR" sz="2900" u="sng">
                <a:latin typeface="Times New Roman"/>
                <a:ea typeface="Times New Roman"/>
                <a:cs typeface="Times New Roman"/>
                <a:sym typeface="Times New Roman"/>
              </a:rPr>
              <a:t>Les obligations de l'acheteur : </a:t>
            </a:r>
            <a:endParaRPr/>
          </a:p>
          <a:p>
            <a:pPr indent="-274320" lvl="0" marL="274320" rtl="0" algn="l">
              <a:spcBef>
                <a:spcPts val="325"/>
              </a:spcBef>
              <a:spcAft>
                <a:spcPts val="0"/>
              </a:spcAft>
              <a:buSzPct val="95000"/>
              <a:buNone/>
            </a:pPr>
            <a:r>
              <a:t/>
            </a:r>
            <a:endParaRPr b="1" u="sng">
              <a:latin typeface="Times New Roman"/>
              <a:ea typeface="Times New Roman"/>
              <a:cs typeface="Times New Roman"/>
              <a:sym typeface="Times New Roman"/>
            </a:endParaRPr>
          </a:p>
          <a:p>
            <a:pPr indent="-274320" lvl="0" marL="274320" rtl="0" algn="l">
              <a:lnSpc>
                <a:spcPct val="170000"/>
              </a:lnSpc>
              <a:spcBef>
                <a:spcPts val="325"/>
              </a:spcBef>
              <a:spcAft>
                <a:spcPts val="0"/>
              </a:spcAft>
              <a:buSzPct val="95000"/>
              <a:buNone/>
            </a:pPr>
            <a:r>
              <a:rPr b="1" lang="fr-FR">
                <a:latin typeface="Times New Roman"/>
                <a:ea typeface="Times New Roman"/>
                <a:cs typeface="Times New Roman"/>
                <a:sym typeface="Times New Roman"/>
              </a:rPr>
              <a:t>Obligation de paiement du prix: </a:t>
            </a:r>
            <a:r>
              <a:rPr lang="fr-FR">
                <a:latin typeface="Times New Roman"/>
                <a:ea typeface="Times New Roman"/>
                <a:cs typeface="Times New Roman"/>
                <a:sym typeface="Times New Roman"/>
              </a:rPr>
              <a:t>Il s’agit d’une condition nécessaire pour le perfectionnement du contrat de vente. Le prix doit être </a:t>
            </a:r>
            <a:r>
              <a:rPr b="1" lang="fr-FR">
                <a:latin typeface="Times New Roman"/>
                <a:ea typeface="Times New Roman"/>
                <a:cs typeface="Times New Roman"/>
                <a:sym typeface="Times New Roman"/>
              </a:rPr>
              <a:t>en monnaie </a:t>
            </a:r>
            <a:r>
              <a:rPr lang="fr-FR">
                <a:latin typeface="Times New Roman"/>
                <a:ea typeface="Times New Roman"/>
                <a:cs typeface="Times New Roman"/>
                <a:sym typeface="Times New Roman"/>
              </a:rPr>
              <a:t>(en espèce ou en instrument de paiement)</a:t>
            </a:r>
            <a:endParaRPr/>
          </a:p>
          <a:p>
            <a:pPr indent="-274320" lvl="0" marL="274320" rtl="0" algn="l">
              <a:lnSpc>
                <a:spcPct val="170000"/>
              </a:lnSpc>
              <a:spcBef>
                <a:spcPts val="325"/>
              </a:spcBef>
              <a:spcAft>
                <a:spcPts val="0"/>
              </a:spcAft>
              <a:buSzPct val="95000"/>
              <a:buChar char="⚫"/>
            </a:pPr>
            <a:r>
              <a:rPr lang="fr-FR">
                <a:latin typeface="Times New Roman"/>
                <a:ea typeface="Times New Roman"/>
                <a:cs typeface="Times New Roman"/>
                <a:sym typeface="Times New Roman"/>
              </a:rPr>
              <a:t>L’acheteur doit payer le prix à la date et de la manière établie par le contrat de vente. S’il n’y aucune convention, la vente est censée se faire « au comptant » (c.-à-d. que le paiement se fera dès l’échange du consentement). Les parties peuvent en décider autrement et retarder le paiement (exemple : La vente à crédit) En principe, le lieu de paiement est le domicile du vendeur. Sauf si les parties en décident autrement (exemple : Paiement à la banque).</a:t>
            </a:r>
            <a:endParaRPr/>
          </a:p>
          <a:p>
            <a:pPr indent="-274320" lvl="0" marL="274320" rtl="0" algn="l">
              <a:lnSpc>
                <a:spcPct val="170000"/>
              </a:lnSpc>
              <a:spcBef>
                <a:spcPts val="325"/>
              </a:spcBef>
              <a:spcAft>
                <a:spcPts val="0"/>
              </a:spcAft>
              <a:buSzPct val="95000"/>
              <a:buChar char="⚫"/>
            </a:pPr>
            <a:r>
              <a:rPr lang="fr-FR">
                <a:latin typeface="Times New Roman"/>
                <a:ea typeface="Times New Roman"/>
                <a:cs typeface="Times New Roman"/>
                <a:sym typeface="Times New Roman"/>
              </a:rPr>
              <a:t>Le prix comporte : Le montant du prix + les accessoires du prix (frais du transport, frais des actes, frais de l’emballage...).</a:t>
            </a:r>
            <a:endParaRPr/>
          </a:p>
          <a:p>
            <a:pPr indent="-274320" lvl="0" marL="274320" rtl="0" algn="l">
              <a:lnSpc>
                <a:spcPct val="170000"/>
              </a:lnSpc>
              <a:spcBef>
                <a:spcPts val="325"/>
              </a:spcBef>
              <a:spcAft>
                <a:spcPts val="0"/>
              </a:spcAft>
              <a:buSzPct val="95000"/>
              <a:buChar char="⚫"/>
            </a:pPr>
            <a:r>
              <a:rPr lang="fr-FR">
                <a:latin typeface="Times New Roman"/>
                <a:ea typeface="Times New Roman"/>
                <a:cs typeface="Times New Roman"/>
                <a:sym typeface="Times New Roman"/>
              </a:rPr>
              <a:t>Le vendeur peut obliger l’acquéreur de payer immédiatement, sinon il a des actions auxquelles il peut recourir </a:t>
            </a:r>
            <a:r>
              <a:rPr b="1" i="1" lang="fr-FR">
                <a:latin typeface="Times New Roman"/>
                <a:ea typeface="Times New Roman"/>
                <a:cs typeface="Times New Roman"/>
                <a:sym typeface="Times New Roman"/>
              </a:rPr>
              <a:t>l’action en paiement</a:t>
            </a:r>
            <a:r>
              <a:rPr i="1" lang="fr-FR">
                <a:latin typeface="Times New Roman"/>
                <a:ea typeface="Times New Roman"/>
                <a:cs typeface="Times New Roman"/>
                <a:sym typeface="Times New Roman"/>
              </a:rPr>
              <a:t> </a:t>
            </a:r>
            <a:r>
              <a:rPr lang="fr-FR">
                <a:latin typeface="Times New Roman"/>
                <a:ea typeface="Times New Roman"/>
                <a:cs typeface="Times New Roman"/>
                <a:sym typeface="Times New Roman"/>
              </a:rPr>
              <a:t>renforcée par le droit de rétention que le vendeur utilisera comme garantie du paiement et </a:t>
            </a:r>
            <a:r>
              <a:rPr b="1" i="1" lang="fr-FR">
                <a:latin typeface="Times New Roman"/>
                <a:ea typeface="Times New Roman"/>
                <a:cs typeface="Times New Roman"/>
                <a:sym typeface="Times New Roman"/>
              </a:rPr>
              <a:t>l’action en revendication </a:t>
            </a:r>
            <a:r>
              <a:rPr lang="fr-FR">
                <a:latin typeface="Times New Roman"/>
                <a:ea typeface="Times New Roman"/>
                <a:cs typeface="Times New Roman"/>
                <a:sym typeface="Times New Roman"/>
              </a:rPr>
              <a:t>qui va remettre la partie dans le statu quo-anté de la situation initiale.</a:t>
            </a:r>
            <a:endParaRPr/>
          </a:p>
          <a:p>
            <a:pPr indent="-274320" lvl="0" marL="274320" rtl="0" algn="l">
              <a:spcBef>
                <a:spcPts val="300"/>
              </a:spcBef>
              <a:spcAft>
                <a:spcPts val="0"/>
              </a:spcAft>
              <a:buSzPct val="95000"/>
              <a:buNone/>
            </a:pPr>
            <a:r>
              <a:t/>
            </a:r>
            <a:endParaRPr sz="2400">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11"/>
          <p:cNvSpPr txBox="1"/>
          <p:nvPr>
            <p:ph idx="1" type="body"/>
          </p:nvPr>
        </p:nvSpPr>
        <p:spPr>
          <a:xfrm>
            <a:off x="285720" y="1357298"/>
            <a:ext cx="8229600" cy="4103368"/>
          </a:xfrm>
          <a:prstGeom prst="rect">
            <a:avLst/>
          </a:prstGeom>
          <a:noFill/>
          <a:ln>
            <a:noFill/>
          </a:ln>
        </p:spPr>
        <p:txBody>
          <a:bodyPr anchorCtr="0" anchor="t" bIns="45700" lIns="91425" spcFirstLastPara="1" rIns="91425" wrap="square" tIns="45700">
            <a:normAutofit fontScale="85000" lnSpcReduction="20000"/>
          </a:bodyPr>
          <a:lstStyle/>
          <a:p>
            <a:pPr indent="-274320" lvl="0" marL="274320" rtl="0" algn="l">
              <a:lnSpc>
                <a:spcPct val="170000"/>
              </a:lnSpc>
              <a:spcBef>
                <a:spcPts val="0"/>
              </a:spcBef>
              <a:spcAft>
                <a:spcPts val="0"/>
              </a:spcAft>
              <a:buSzPct val="95000"/>
              <a:buNone/>
            </a:pPr>
            <a:r>
              <a:rPr b="1" lang="fr-FR" sz="2100">
                <a:latin typeface="Times New Roman"/>
                <a:ea typeface="Times New Roman"/>
                <a:cs typeface="Times New Roman"/>
                <a:sym typeface="Times New Roman"/>
              </a:rPr>
              <a:t>Obligation du retirement :</a:t>
            </a:r>
            <a:endParaRPr sz="2100">
              <a:latin typeface="Times New Roman"/>
              <a:ea typeface="Times New Roman"/>
              <a:cs typeface="Times New Roman"/>
              <a:sym typeface="Times New Roman"/>
            </a:endParaRPr>
          </a:p>
          <a:p>
            <a:pPr indent="-274320" lvl="0" marL="274320" rtl="0" algn="l">
              <a:lnSpc>
                <a:spcPct val="170000"/>
              </a:lnSpc>
              <a:spcBef>
                <a:spcPts val="357"/>
              </a:spcBef>
              <a:spcAft>
                <a:spcPts val="0"/>
              </a:spcAft>
              <a:buSzPct val="95000"/>
              <a:buChar char="⚫"/>
            </a:pPr>
            <a:r>
              <a:rPr lang="fr-FR" sz="2100">
                <a:latin typeface="Times New Roman"/>
                <a:ea typeface="Times New Roman"/>
                <a:cs typeface="Times New Roman"/>
                <a:sym typeface="Times New Roman"/>
              </a:rPr>
              <a:t>Le retirement de la chose vendue se fait au moment de la conclusion du contrat, sauf si les parties en décident autrement. L’obligation du retirement de la chose vendue ainsi que l’obligation de délivrance s’effectuent en même temps.</a:t>
            </a:r>
            <a:endParaRPr/>
          </a:p>
          <a:p>
            <a:pPr indent="-274320" lvl="0" marL="274320" rtl="0" algn="l">
              <a:lnSpc>
                <a:spcPct val="170000"/>
              </a:lnSpc>
              <a:spcBef>
                <a:spcPts val="357"/>
              </a:spcBef>
              <a:spcAft>
                <a:spcPts val="0"/>
              </a:spcAft>
              <a:buSzPct val="95000"/>
              <a:buNone/>
            </a:pPr>
            <a:r>
              <a:t/>
            </a:r>
            <a:endParaRPr sz="2100">
              <a:latin typeface="Times New Roman"/>
              <a:ea typeface="Times New Roman"/>
              <a:cs typeface="Times New Roman"/>
              <a:sym typeface="Times New Roman"/>
            </a:endParaRPr>
          </a:p>
          <a:p>
            <a:pPr indent="-274320" lvl="0" marL="274320" rtl="0" algn="l">
              <a:lnSpc>
                <a:spcPct val="170000"/>
              </a:lnSpc>
              <a:spcBef>
                <a:spcPts val="357"/>
              </a:spcBef>
              <a:spcAft>
                <a:spcPts val="0"/>
              </a:spcAft>
              <a:buSzPct val="95000"/>
              <a:buChar char="⚫"/>
            </a:pPr>
            <a:r>
              <a:rPr lang="fr-FR" sz="2100">
                <a:latin typeface="Times New Roman"/>
                <a:ea typeface="Times New Roman"/>
                <a:cs typeface="Times New Roman"/>
                <a:sym typeface="Times New Roman"/>
              </a:rPr>
              <a:t>L’acquéreur doit retirer la chose vendue dans le lieu et à date fixés par le contrat de vente, sinon il le fait immédiatement. S’il ne se présente pas pour la recevoir, le vendeur peut mettre en demeure l’acheteur. Sinon, il peut la laisser chez un tiers et les frais seront à la charge de l’acheteur.</a:t>
            </a:r>
            <a:endParaRPr/>
          </a:p>
          <a:p>
            <a:pPr indent="-274320" lvl="0" marL="274320" rtl="0" algn="l">
              <a:spcBef>
                <a:spcPts val="442"/>
              </a:spcBef>
              <a:spcAft>
                <a:spcPts val="0"/>
              </a:spcAft>
              <a:buSzPct val="9500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12"/>
          <p:cNvSpPr txBox="1"/>
          <p:nvPr>
            <p:ph type="title"/>
          </p:nvPr>
        </p:nvSpPr>
        <p:spPr>
          <a:xfrm>
            <a:off x="571472" y="714356"/>
            <a:ext cx="8229600" cy="704104"/>
          </a:xfrm>
          <a:prstGeom prst="rect">
            <a:avLst/>
          </a:prstGeom>
          <a:noFill/>
          <a:ln>
            <a:noFill/>
          </a:ln>
        </p:spPr>
        <p:txBody>
          <a:bodyPr anchorCtr="0" anchor="b" bIns="0" lIns="0" spcFirstLastPara="1" rIns="0" wrap="square" tIns="45700">
            <a:noAutofit/>
          </a:bodyPr>
          <a:lstStyle/>
          <a:p>
            <a:pPr indent="0" lvl="0" marL="0" rtl="0" algn="l">
              <a:spcBef>
                <a:spcPts val="0"/>
              </a:spcBef>
              <a:spcAft>
                <a:spcPts val="0"/>
              </a:spcAft>
              <a:buClr>
                <a:srgbClr val="0075A2"/>
              </a:buClr>
              <a:buSzPts val="2800"/>
              <a:buFont typeface="Times New Roman"/>
              <a:buNone/>
            </a:pPr>
            <a:r>
              <a:rPr b="1" lang="fr-FR" sz="2800">
                <a:solidFill>
                  <a:srgbClr val="0075A2"/>
                </a:solidFill>
                <a:latin typeface="Times New Roman"/>
                <a:ea typeface="Times New Roman"/>
                <a:cs typeface="Times New Roman"/>
                <a:sym typeface="Times New Roman"/>
              </a:rPr>
              <a:t>L'inexécution du contrat</a:t>
            </a:r>
            <a:endParaRPr b="1" sz="2800">
              <a:solidFill>
                <a:srgbClr val="0075A2"/>
              </a:solidFill>
              <a:latin typeface="Times New Roman"/>
              <a:ea typeface="Times New Roman"/>
              <a:cs typeface="Times New Roman"/>
              <a:sym typeface="Times New Roman"/>
            </a:endParaRPr>
          </a:p>
        </p:txBody>
      </p:sp>
      <p:sp>
        <p:nvSpPr>
          <p:cNvPr id="155" name="Google Shape;155;p12"/>
          <p:cNvSpPr txBox="1"/>
          <p:nvPr>
            <p:ph idx="1" type="body"/>
          </p:nvPr>
        </p:nvSpPr>
        <p:spPr>
          <a:xfrm>
            <a:off x="214282" y="1571612"/>
            <a:ext cx="8229600" cy="4857784"/>
          </a:xfrm>
          <a:prstGeom prst="rect">
            <a:avLst/>
          </a:prstGeom>
          <a:noFill/>
          <a:ln>
            <a:noFill/>
          </a:ln>
        </p:spPr>
        <p:txBody>
          <a:bodyPr anchorCtr="0" anchor="t" bIns="45700" lIns="91425" spcFirstLastPara="1" rIns="91425" wrap="square" tIns="45700">
            <a:normAutofit fontScale="77500" lnSpcReduction="20000"/>
          </a:bodyPr>
          <a:lstStyle/>
          <a:p>
            <a:pPr indent="-274320" lvl="0" marL="274320" rtl="0" algn="l">
              <a:lnSpc>
                <a:spcPct val="150000"/>
              </a:lnSpc>
              <a:spcBef>
                <a:spcPts val="0"/>
              </a:spcBef>
              <a:spcAft>
                <a:spcPts val="0"/>
              </a:spcAft>
              <a:buSzPct val="95000"/>
              <a:buChar char="⚫"/>
            </a:pPr>
            <a:r>
              <a:rPr lang="fr-FR" sz="2000">
                <a:latin typeface="Times New Roman"/>
                <a:ea typeface="Times New Roman"/>
                <a:cs typeface="Times New Roman"/>
                <a:sym typeface="Times New Roman"/>
              </a:rPr>
              <a:t>A- Si l'acheteur ne paye pas, le vendeur peut : </a:t>
            </a:r>
            <a:endParaRPr/>
          </a:p>
          <a:p>
            <a:pPr indent="-274320" lvl="0" marL="274320" rtl="0" algn="l">
              <a:lnSpc>
                <a:spcPct val="150000"/>
              </a:lnSpc>
              <a:spcBef>
                <a:spcPts val="310"/>
              </a:spcBef>
              <a:spcAft>
                <a:spcPts val="0"/>
              </a:spcAft>
              <a:buSzPct val="95000"/>
              <a:buNone/>
            </a:pPr>
            <a:r>
              <a:rPr lang="fr-FR" sz="2000">
                <a:latin typeface="Times New Roman"/>
                <a:ea typeface="Times New Roman"/>
                <a:cs typeface="Times New Roman"/>
                <a:sym typeface="Times New Roman"/>
              </a:rPr>
              <a:t>	− Demander en justice la résolution (l'annulation) de la vente.</a:t>
            </a:r>
            <a:endParaRPr/>
          </a:p>
          <a:p>
            <a:pPr indent="-274320" lvl="0" marL="274320" rtl="0" algn="l">
              <a:lnSpc>
                <a:spcPct val="150000"/>
              </a:lnSpc>
              <a:spcBef>
                <a:spcPts val="310"/>
              </a:spcBef>
              <a:spcAft>
                <a:spcPts val="0"/>
              </a:spcAft>
              <a:buSzPct val="95000"/>
              <a:buNone/>
            </a:pPr>
            <a:r>
              <a:rPr lang="fr-FR" sz="2000">
                <a:latin typeface="Times New Roman"/>
                <a:ea typeface="Times New Roman"/>
                <a:cs typeface="Times New Roman"/>
                <a:sym typeface="Times New Roman"/>
              </a:rPr>
              <a:t> 	− Exercer son droit de rétention (ne pas livrer le bien).</a:t>
            </a:r>
            <a:endParaRPr/>
          </a:p>
          <a:p>
            <a:pPr indent="-274320" lvl="0" marL="274320" rtl="0" algn="l">
              <a:lnSpc>
                <a:spcPct val="150000"/>
              </a:lnSpc>
              <a:spcBef>
                <a:spcPts val="310"/>
              </a:spcBef>
              <a:spcAft>
                <a:spcPts val="0"/>
              </a:spcAft>
              <a:buSzPct val="95000"/>
              <a:buNone/>
            </a:pPr>
            <a:r>
              <a:rPr lang="fr-FR" sz="2000">
                <a:latin typeface="Times New Roman"/>
                <a:ea typeface="Times New Roman"/>
                <a:cs typeface="Times New Roman"/>
                <a:sym typeface="Times New Roman"/>
              </a:rPr>
              <a:t>	 − Intenter une action en revendication (pour récupérer le bien).</a:t>
            </a:r>
            <a:endParaRPr/>
          </a:p>
          <a:p>
            <a:pPr indent="-274320" lvl="0" marL="274320" rtl="0" algn="l">
              <a:lnSpc>
                <a:spcPct val="150000"/>
              </a:lnSpc>
              <a:spcBef>
                <a:spcPts val="310"/>
              </a:spcBef>
              <a:spcAft>
                <a:spcPts val="0"/>
              </a:spcAft>
              <a:buSzPct val="95000"/>
              <a:buNone/>
            </a:pPr>
            <a:r>
              <a:rPr lang="fr-FR" sz="2000">
                <a:latin typeface="Times New Roman"/>
                <a:ea typeface="Times New Roman"/>
                <a:cs typeface="Times New Roman"/>
                <a:sym typeface="Times New Roman"/>
              </a:rPr>
              <a:t>	 − Invoquer la clause résolutoire si elle est prévue au contrat (annulation du contrat).</a:t>
            </a:r>
            <a:endParaRPr/>
          </a:p>
          <a:p>
            <a:pPr indent="-274320" lvl="0" marL="274320" rtl="0" algn="l">
              <a:lnSpc>
                <a:spcPct val="150000"/>
              </a:lnSpc>
              <a:spcBef>
                <a:spcPts val="310"/>
              </a:spcBef>
              <a:spcAft>
                <a:spcPts val="0"/>
              </a:spcAft>
              <a:buSzPct val="95000"/>
              <a:buNone/>
            </a:pPr>
            <a:r>
              <a:rPr lang="fr-FR" sz="2000">
                <a:latin typeface="Times New Roman"/>
                <a:ea typeface="Times New Roman"/>
                <a:cs typeface="Times New Roman"/>
                <a:sym typeface="Times New Roman"/>
              </a:rPr>
              <a:t>	 − Faire vendre le bien et exercer son privilège de vendeur (être payé en priorité).</a:t>
            </a:r>
            <a:endParaRPr/>
          </a:p>
          <a:p>
            <a:pPr indent="-274320" lvl="0" marL="274320" rtl="0" algn="l">
              <a:lnSpc>
                <a:spcPct val="150000"/>
              </a:lnSpc>
              <a:spcBef>
                <a:spcPts val="310"/>
              </a:spcBef>
              <a:spcAft>
                <a:spcPts val="0"/>
              </a:spcAft>
              <a:buSzPct val="95000"/>
              <a:buNone/>
            </a:pPr>
            <a:r>
              <a:rPr lang="fr-FR" sz="2000">
                <a:latin typeface="Times New Roman"/>
                <a:ea typeface="Times New Roman"/>
                <a:cs typeface="Times New Roman"/>
                <a:sym typeface="Times New Roman"/>
              </a:rPr>
              <a:t>	 − Invoquer la clause de réserve de propriété (si elle est prévue au contrat) et récupérer le bien chez l'acheteur.</a:t>
            </a:r>
            <a:endParaRPr/>
          </a:p>
          <a:p>
            <a:pPr indent="-274320" lvl="0" marL="274320" rtl="0" algn="l">
              <a:lnSpc>
                <a:spcPct val="150000"/>
              </a:lnSpc>
              <a:spcBef>
                <a:spcPts val="310"/>
              </a:spcBef>
              <a:spcAft>
                <a:spcPts val="0"/>
              </a:spcAft>
              <a:buSzPct val="95000"/>
              <a:buNone/>
            </a:pPr>
            <a:r>
              <a:t/>
            </a:r>
            <a:endParaRPr sz="2000">
              <a:latin typeface="Times New Roman"/>
              <a:ea typeface="Times New Roman"/>
              <a:cs typeface="Times New Roman"/>
              <a:sym typeface="Times New Roman"/>
            </a:endParaRPr>
          </a:p>
          <a:p>
            <a:pPr indent="-274320" lvl="0" marL="274320" rtl="0" algn="l">
              <a:lnSpc>
                <a:spcPct val="150000"/>
              </a:lnSpc>
              <a:spcBef>
                <a:spcPts val="310"/>
              </a:spcBef>
              <a:spcAft>
                <a:spcPts val="0"/>
              </a:spcAft>
              <a:buSzPct val="95000"/>
              <a:buChar char="⚫"/>
            </a:pPr>
            <a:r>
              <a:rPr lang="fr-FR" sz="2000">
                <a:latin typeface="Times New Roman"/>
                <a:ea typeface="Times New Roman"/>
                <a:cs typeface="Times New Roman"/>
                <a:sym typeface="Times New Roman"/>
              </a:rPr>
              <a:t> B- Si le vendeur ne livre pas, l'acheteur peut :</a:t>
            </a:r>
            <a:endParaRPr/>
          </a:p>
          <a:p>
            <a:pPr indent="-274320" lvl="0" marL="274320" rtl="0" algn="l">
              <a:lnSpc>
                <a:spcPct val="150000"/>
              </a:lnSpc>
              <a:spcBef>
                <a:spcPts val="310"/>
              </a:spcBef>
              <a:spcAft>
                <a:spcPts val="0"/>
              </a:spcAft>
              <a:buSzPct val="95000"/>
              <a:buNone/>
            </a:pPr>
            <a:r>
              <a:rPr lang="fr-FR" sz="2000">
                <a:latin typeface="Times New Roman"/>
                <a:ea typeface="Times New Roman"/>
                <a:cs typeface="Times New Roman"/>
                <a:sym typeface="Times New Roman"/>
              </a:rPr>
              <a:t>	 − Retarder son paiement jusqu'à la livraison. </a:t>
            </a:r>
            <a:endParaRPr/>
          </a:p>
          <a:p>
            <a:pPr indent="-274320" lvl="0" marL="274320" rtl="0" algn="l">
              <a:lnSpc>
                <a:spcPct val="150000"/>
              </a:lnSpc>
              <a:spcBef>
                <a:spcPts val="310"/>
              </a:spcBef>
              <a:spcAft>
                <a:spcPts val="0"/>
              </a:spcAft>
              <a:buSzPct val="95000"/>
              <a:buNone/>
            </a:pPr>
            <a:r>
              <a:rPr lang="fr-FR" sz="2000">
                <a:latin typeface="Times New Roman"/>
                <a:ea typeface="Times New Roman"/>
                <a:cs typeface="Times New Roman"/>
                <a:sym typeface="Times New Roman"/>
              </a:rPr>
              <a:t>	 − Demander en justice la résolution (l'annulation) de la vente.</a:t>
            </a:r>
            <a:endParaRPr/>
          </a:p>
          <a:p>
            <a:pPr indent="-274320" lvl="0" marL="274320" rtl="0" algn="l">
              <a:lnSpc>
                <a:spcPct val="150000"/>
              </a:lnSpc>
              <a:spcBef>
                <a:spcPts val="310"/>
              </a:spcBef>
              <a:spcAft>
                <a:spcPts val="0"/>
              </a:spcAft>
              <a:buSzPct val="95000"/>
              <a:buNone/>
            </a:pPr>
            <a:r>
              <a:rPr lang="fr-FR" sz="2000">
                <a:latin typeface="Times New Roman"/>
                <a:ea typeface="Times New Roman"/>
                <a:cs typeface="Times New Roman"/>
                <a:sym typeface="Times New Roman"/>
              </a:rPr>
              <a:t>	 − Demander en justice une livraison forcée.</a:t>
            </a:r>
            <a:endParaRPr sz="2000">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13"/>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rgbClr val="0B579D"/>
              </a:buClr>
              <a:buSzPts val="5000"/>
              <a:buFont typeface="Times New Roman"/>
              <a:buNone/>
            </a:pPr>
            <a:r>
              <a:rPr b="1" lang="fr-FR">
                <a:solidFill>
                  <a:srgbClr val="0B579D"/>
                </a:solidFill>
                <a:latin typeface="Times New Roman"/>
                <a:ea typeface="Times New Roman"/>
                <a:cs typeface="Times New Roman"/>
                <a:sym typeface="Times New Roman"/>
              </a:rPr>
              <a:t>Conclusion</a:t>
            </a:r>
            <a:endParaRPr b="1">
              <a:solidFill>
                <a:srgbClr val="0B579D"/>
              </a:solidFill>
              <a:latin typeface="Times New Roman"/>
              <a:ea typeface="Times New Roman"/>
              <a:cs typeface="Times New Roman"/>
              <a:sym typeface="Times New Roman"/>
            </a:endParaRPr>
          </a:p>
        </p:txBody>
      </p:sp>
      <p:sp>
        <p:nvSpPr>
          <p:cNvPr id="161" name="Google Shape;161;p13"/>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280"/>
              <a:buNone/>
            </a:pPr>
            <a:r>
              <a:rPr lang="fr-FR" sz="2400">
                <a:latin typeface="Times New Roman"/>
                <a:ea typeface="Times New Roman"/>
                <a:cs typeface="Times New Roman"/>
                <a:sym typeface="Times New Roman"/>
              </a:rPr>
              <a:t>		</a:t>
            </a:r>
            <a:endParaRPr/>
          </a:p>
          <a:p>
            <a:pPr indent="-274320" lvl="0" marL="274320" rtl="0" algn="l">
              <a:lnSpc>
                <a:spcPct val="150000"/>
              </a:lnSpc>
              <a:spcBef>
                <a:spcPts val="480"/>
              </a:spcBef>
              <a:spcAft>
                <a:spcPts val="0"/>
              </a:spcAft>
              <a:buSzPts val="2280"/>
              <a:buNone/>
            </a:pPr>
            <a:r>
              <a:rPr lang="fr-FR" sz="2400">
                <a:latin typeface="Times New Roman"/>
                <a:ea typeface="Times New Roman"/>
                <a:cs typeface="Times New Roman"/>
                <a:sym typeface="Times New Roman"/>
              </a:rPr>
              <a:t>		La vente est parfaite dès qu’il y a consentement des contractants l’un pour vendre, l’autre pour acheter et qu’ils sont d’accord sur la chose, le prix et sur les autres clauses du contrat.</a:t>
            </a:r>
            <a:endParaRPr/>
          </a:p>
          <a:p>
            <a:pPr indent="-274320" lvl="0" marL="274320" rtl="0" algn="l">
              <a:spcBef>
                <a:spcPts val="480"/>
              </a:spcBef>
              <a:spcAft>
                <a:spcPts val="0"/>
              </a:spcAft>
              <a:buSzPts val="2280"/>
              <a:buNone/>
            </a:pPr>
            <a:r>
              <a:t/>
            </a:r>
            <a:endParaRPr sz="2400">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
          <p:cNvSpPr txBox="1"/>
          <p:nvPr>
            <p:ph type="title"/>
          </p:nvPr>
        </p:nvSpPr>
        <p:spPr>
          <a:xfrm>
            <a:off x="457200" y="704088"/>
            <a:ext cx="8229600" cy="11430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chemeClr val="dk2"/>
              </a:buClr>
              <a:buSzPts val="5000"/>
              <a:buFont typeface="Calibri"/>
              <a:buNone/>
            </a:pPr>
            <a:r>
              <a:rPr lang="fr-FR"/>
              <a:t>PLAN</a:t>
            </a:r>
            <a:endParaRPr/>
          </a:p>
        </p:txBody>
      </p:sp>
      <p:sp>
        <p:nvSpPr>
          <p:cNvPr id="99" name="Google Shape;99;p2"/>
          <p:cNvSpPr txBox="1"/>
          <p:nvPr>
            <p:ph idx="1" type="body"/>
          </p:nvPr>
        </p:nvSpPr>
        <p:spPr>
          <a:xfrm>
            <a:off x="2987824" y="1935480"/>
            <a:ext cx="5698976" cy="4389120"/>
          </a:xfrm>
          <a:prstGeom prst="rect">
            <a:avLst/>
          </a:prstGeom>
          <a:noFill/>
          <a:ln>
            <a:noFill/>
          </a:ln>
        </p:spPr>
        <p:txBody>
          <a:bodyPr anchorCtr="0" anchor="t" bIns="45700" lIns="91425" spcFirstLastPara="1" rIns="91425" wrap="square" tIns="45700">
            <a:normAutofit/>
          </a:bodyPr>
          <a:lstStyle/>
          <a:p>
            <a:pPr indent="-274320" lvl="0" marL="274320" rtl="0" algn="l">
              <a:lnSpc>
                <a:spcPct val="200000"/>
              </a:lnSpc>
              <a:spcBef>
                <a:spcPts val="0"/>
              </a:spcBef>
              <a:spcAft>
                <a:spcPts val="0"/>
              </a:spcAft>
              <a:buSzPts val="2470"/>
              <a:buChar char="⚫"/>
            </a:pPr>
            <a:r>
              <a:rPr lang="fr-FR"/>
              <a:t>QUOI?</a:t>
            </a:r>
            <a:endParaRPr/>
          </a:p>
          <a:p>
            <a:pPr indent="-274320" lvl="0" marL="274320" rtl="0" algn="l">
              <a:lnSpc>
                <a:spcPct val="200000"/>
              </a:lnSpc>
              <a:spcBef>
                <a:spcPts val="520"/>
              </a:spcBef>
              <a:spcAft>
                <a:spcPts val="0"/>
              </a:spcAft>
              <a:buSzPts val="2470"/>
              <a:buChar char="⚫"/>
            </a:pPr>
            <a:r>
              <a:rPr lang="fr-FR"/>
              <a:t>DE QUOI CONSISTE?</a:t>
            </a:r>
            <a:endParaRPr/>
          </a:p>
          <a:p>
            <a:pPr indent="-274320" lvl="0" marL="274320" rtl="0" algn="l">
              <a:lnSpc>
                <a:spcPct val="200000"/>
              </a:lnSpc>
              <a:spcBef>
                <a:spcPts val="520"/>
              </a:spcBef>
              <a:spcAft>
                <a:spcPts val="0"/>
              </a:spcAft>
              <a:buSzPts val="2470"/>
              <a:buChar char="⚫"/>
            </a:pPr>
            <a:r>
              <a:rPr lang="fr-FR"/>
              <a:t>COMMENT?</a:t>
            </a:r>
            <a:endParaRPr/>
          </a:p>
          <a:p>
            <a:pPr indent="-274320" lvl="0" marL="274320" rtl="0" algn="l">
              <a:lnSpc>
                <a:spcPct val="200000"/>
              </a:lnSpc>
              <a:spcBef>
                <a:spcPts val="520"/>
              </a:spcBef>
              <a:spcAft>
                <a:spcPts val="0"/>
              </a:spcAft>
              <a:buSzPts val="2470"/>
              <a:buChar char="⚫"/>
            </a:pPr>
            <a:r>
              <a:rPr lang="fr-FR"/>
              <a:t>QUAND?</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3"/>
          <p:cNvSpPr txBox="1"/>
          <p:nvPr>
            <p:ph type="title"/>
          </p:nvPr>
        </p:nvSpPr>
        <p:spPr>
          <a:xfrm>
            <a:off x="467544" y="836712"/>
            <a:ext cx="8229600" cy="864096"/>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rgbClr val="0075A2"/>
              </a:buClr>
              <a:buSzPts val="5000"/>
              <a:buFont typeface="Times New Roman"/>
              <a:buNone/>
            </a:pPr>
            <a:r>
              <a:rPr b="1" lang="fr-FR">
                <a:solidFill>
                  <a:srgbClr val="0075A2"/>
                </a:solidFill>
                <a:latin typeface="Times New Roman"/>
                <a:ea typeface="Times New Roman"/>
                <a:cs typeface="Times New Roman"/>
                <a:sym typeface="Times New Roman"/>
              </a:rPr>
              <a:t>Introduction</a:t>
            </a:r>
            <a:endParaRPr b="1">
              <a:solidFill>
                <a:srgbClr val="0075A2"/>
              </a:solidFill>
              <a:latin typeface="Times New Roman"/>
              <a:ea typeface="Times New Roman"/>
              <a:cs typeface="Times New Roman"/>
              <a:sym typeface="Times New Roman"/>
            </a:endParaRPr>
          </a:p>
        </p:txBody>
      </p:sp>
      <p:sp>
        <p:nvSpPr>
          <p:cNvPr id="105" name="Google Shape;105;p3"/>
          <p:cNvSpPr txBox="1"/>
          <p:nvPr>
            <p:ph idx="1" type="body"/>
          </p:nvPr>
        </p:nvSpPr>
        <p:spPr>
          <a:xfrm>
            <a:off x="323528" y="1772816"/>
            <a:ext cx="8534752" cy="4680520"/>
          </a:xfrm>
          <a:prstGeom prst="rect">
            <a:avLst/>
          </a:prstGeom>
          <a:noFill/>
          <a:ln>
            <a:noFill/>
          </a:ln>
        </p:spPr>
        <p:txBody>
          <a:bodyPr anchorCtr="0" anchor="t" bIns="45700" lIns="91425" spcFirstLastPara="1" rIns="91425" wrap="square" tIns="45700">
            <a:normAutofit fontScale="85000" lnSpcReduction="20000"/>
          </a:bodyPr>
          <a:lstStyle/>
          <a:p>
            <a:pPr indent="-274320" lvl="0" marL="274320" rtl="0" algn="l">
              <a:lnSpc>
                <a:spcPct val="150000"/>
              </a:lnSpc>
              <a:spcBef>
                <a:spcPts val="0"/>
              </a:spcBef>
              <a:spcAft>
                <a:spcPts val="0"/>
              </a:spcAft>
              <a:buSzPct val="95000"/>
              <a:buNone/>
            </a:pPr>
            <a:r>
              <a:rPr lang="fr-FR" sz="2400">
                <a:latin typeface="Times New Roman"/>
                <a:ea typeface="Times New Roman"/>
                <a:cs typeface="Times New Roman"/>
                <a:sym typeface="Times New Roman"/>
              </a:rPr>
              <a:t>		</a:t>
            </a:r>
            <a:r>
              <a:rPr lang="fr-FR">
                <a:latin typeface="Times New Roman"/>
                <a:ea typeface="Times New Roman"/>
                <a:cs typeface="Times New Roman"/>
                <a:sym typeface="Times New Roman"/>
              </a:rPr>
              <a:t>La vente peut prendre </a:t>
            </a:r>
            <a:r>
              <a:rPr b="1" lang="fr-FR">
                <a:latin typeface="Times New Roman"/>
                <a:ea typeface="Times New Roman"/>
                <a:cs typeface="Times New Roman"/>
                <a:sym typeface="Times New Roman"/>
              </a:rPr>
              <a:t>différentes formes. </a:t>
            </a:r>
            <a:r>
              <a:rPr lang="fr-FR">
                <a:latin typeface="Times New Roman"/>
                <a:ea typeface="Times New Roman"/>
                <a:cs typeface="Times New Roman"/>
                <a:sym typeface="Times New Roman"/>
              </a:rPr>
              <a:t>Elle peut </a:t>
            </a:r>
            <a:r>
              <a:rPr lang="fr-FR">
                <a:latin typeface="Times New Roman"/>
                <a:ea typeface="Times New Roman"/>
                <a:cs typeface="Times New Roman"/>
                <a:sym typeface="Times New Roman"/>
              </a:rPr>
              <a:t>être</a:t>
            </a:r>
            <a:r>
              <a:rPr lang="fr-FR">
                <a:latin typeface="Times New Roman"/>
                <a:ea typeface="Times New Roman"/>
                <a:cs typeface="Times New Roman"/>
                <a:sym typeface="Times New Roman"/>
              </a:rPr>
              <a:t> simple (la vente au comptant) se conclure, oralement ou par écrit, sous certaines conditions (comme la vente a l’essai), </a:t>
            </a:r>
            <a:r>
              <a:rPr lang="fr-FR">
                <a:latin typeface="Times New Roman"/>
                <a:ea typeface="Times New Roman"/>
                <a:cs typeface="Times New Roman"/>
                <a:sym typeface="Times New Roman"/>
              </a:rPr>
              <a:t>être</a:t>
            </a:r>
            <a:r>
              <a:rPr lang="fr-FR">
                <a:latin typeface="Times New Roman"/>
                <a:ea typeface="Times New Roman"/>
                <a:cs typeface="Times New Roman"/>
                <a:sym typeface="Times New Roman"/>
              </a:rPr>
              <a:t> accompagnée de clause particulières (comme dans le cas de location-vente).</a:t>
            </a:r>
            <a:endParaRPr/>
          </a:p>
          <a:p>
            <a:pPr indent="-274320" lvl="0" marL="274320" rtl="0" algn="l">
              <a:lnSpc>
                <a:spcPct val="150000"/>
              </a:lnSpc>
              <a:spcBef>
                <a:spcPts val="442"/>
              </a:spcBef>
              <a:spcAft>
                <a:spcPts val="0"/>
              </a:spcAft>
              <a:buSzPct val="95000"/>
              <a:buNone/>
            </a:pPr>
            <a:r>
              <a:rPr lang="fr-FR">
                <a:latin typeface="Times New Roman"/>
                <a:ea typeface="Times New Roman"/>
                <a:cs typeface="Times New Roman"/>
                <a:sym typeface="Times New Roman"/>
              </a:rPr>
              <a:t>		les modalités de vente sont souvent définies dans </a:t>
            </a:r>
            <a:r>
              <a:rPr b="1" lang="fr-FR">
                <a:latin typeface="Times New Roman"/>
                <a:ea typeface="Times New Roman"/>
                <a:cs typeface="Times New Roman"/>
                <a:sym typeface="Times New Roman"/>
              </a:rPr>
              <a:t>les conditions générales </a:t>
            </a:r>
            <a:r>
              <a:rPr lang="fr-FR">
                <a:latin typeface="Times New Roman"/>
                <a:ea typeface="Times New Roman"/>
                <a:cs typeface="Times New Roman"/>
                <a:sym typeface="Times New Roman"/>
              </a:rPr>
              <a:t>de vente qui permettent à chaque client d’apprécier objectivement l’offre de vendeur.</a:t>
            </a:r>
            <a:endParaRPr/>
          </a:p>
          <a:p>
            <a:pPr indent="-274320" lvl="0" marL="274320" rtl="0" algn="l">
              <a:lnSpc>
                <a:spcPct val="150000"/>
              </a:lnSpc>
              <a:spcBef>
                <a:spcPts val="442"/>
              </a:spcBef>
              <a:spcAft>
                <a:spcPts val="0"/>
              </a:spcAft>
              <a:buSzPct val="95000"/>
              <a:buNone/>
            </a:pPr>
            <a:r>
              <a:rPr lang="fr-FR">
                <a:latin typeface="Times New Roman"/>
                <a:ea typeface="Times New Roman"/>
                <a:cs typeface="Times New Roman"/>
                <a:sym typeface="Times New Roman"/>
              </a:rPr>
              <a:t>		quelle que soit sa forme, la vente est </a:t>
            </a:r>
            <a:r>
              <a:rPr b="1" lang="fr-FR">
                <a:latin typeface="Times New Roman"/>
                <a:ea typeface="Times New Roman"/>
                <a:cs typeface="Times New Roman"/>
                <a:sym typeface="Times New Roman"/>
              </a:rPr>
              <a:t>un contrat </a:t>
            </a:r>
            <a:r>
              <a:rPr lang="fr-FR">
                <a:latin typeface="Times New Roman"/>
                <a:ea typeface="Times New Roman"/>
                <a:cs typeface="Times New Roman"/>
                <a:sym typeface="Times New Roman"/>
              </a:rPr>
              <a:t>régi par des règles de droit que le vendeur et l’acheteur doivent </a:t>
            </a:r>
            <a:r>
              <a:rPr lang="fr-FR">
                <a:latin typeface="Times New Roman"/>
                <a:ea typeface="Times New Roman"/>
                <a:cs typeface="Times New Roman"/>
                <a:sym typeface="Times New Roman"/>
              </a:rPr>
              <a:t>connaître</a:t>
            </a:r>
            <a:r>
              <a:rPr lang="fr-FR">
                <a:latin typeface="Times New Roman"/>
                <a:ea typeface="Times New Roman"/>
                <a:cs typeface="Times New Roman"/>
                <a:sym typeface="Times New Roman"/>
              </a:rPr>
              <a:t>.</a:t>
            </a:r>
            <a:endParaRPr/>
          </a:p>
          <a:p>
            <a:pPr indent="-274320" lvl="0" marL="274320" rtl="0" algn="l">
              <a:lnSpc>
                <a:spcPct val="150000"/>
              </a:lnSpc>
              <a:spcBef>
                <a:spcPts val="408"/>
              </a:spcBef>
              <a:spcAft>
                <a:spcPts val="0"/>
              </a:spcAft>
              <a:buSzPct val="95000"/>
              <a:buNone/>
            </a:pPr>
            <a:r>
              <a:rPr lang="fr-FR" sz="2400">
                <a:latin typeface="Times New Roman"/>
                <a:ea typeface="Times New Roman"/>
                <a:cs typeface="Times New Roman"/>
                <a:sym typeface="Times New Roman"/>
              </a:rPr>
              <a:t>	</a:t>
            </a:r>
            <a:endParaRPr sz="2400">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4"/>
          <p:cNvSpPr txBox="1"/>
          <p:nvPr>
            <p:ph type="title"/>
          </p:nvPr>
        </p:nvSpPr>
        <p:spPr>
          <a:xfrm>
            <a:off x="500034" y="571480"/>
            <a:ext cx="8229600" cy="1143000"/>
          </a:xfrm>
          <a:prstGeom prst="rect">
            <a:avLst/>
          </a:prstGeom>
          <a:noFill/>
          <a:ln>
            <a:noFill/>
          </a:ln>
        </p:spPr>
        <p:txBody>
          <a:bodyPr anchorCtr="0" anchor="b" bIns="0" lIns="0" spcFirstLastPara="1" rIns="0" wrap="square" tIns="45700">
            <a:normAutofit/>
          </a:bodyPr>
          <a:lstStyle/>
          <a:p>
            <a:pPr indent="0" lvl="0" marL="0" rtl="0" algn="l">
              <a:spcBef>
                <a:spcPts val="0"/>
              </a:spcBef>
              <a:spcAft>
                <a:spcPts val="0"/>
              </a:spcAft>
              <a:buClr>
                <a:srgbClr val="0075A2"/>
              </a:buClr>
              <a:buSzPts val="4400"/>
              <a:buFont typeface="Times New Roman"/>
              <a:buNone/>
            </a:pPr>
            <a:r>
              <a:rPr b="1" lang="fr-FR" sz="4400">
                <a:solidFill>
                  <a:srgbClr val="0075A2"/>
                </a:solidFill>
                <a:latin typeface="Times New Roman"/>
                <a:ea typeface="Times New Roman"/>
                <a:cs typeface="Times New Roman"/>
                <a:sym typeface="Times New Roman"/>
              </a:rPr>
              <a:t>Définition</a:t>
            </a:r>
            <a:endParaRPr b="1" sz="4400">
              <a:solidFill>
                <a:srgbClr val="0075A2"/>
              </a:solidFill>
              <a:latin typeface="Times New Roman"/>
              <a:ea typeface="Times New Roman"/>
              <a:cs typeface="Times New Roman"/>
              <a:sym typeface="Times New Roman"/>
            </a:endParaRPr>
          </a:p>
        </p:txBody>
      </p:sp>
      <p:sp>
        <p:nvSpPr>
          <p:cNvPr id="111" name="Google Shape;111;p4"/>
          <p:cNvSpPr txBox="1"/>
          <p:nvPr>
            <p:ph idx="1" type="body"/>
          </p:nvPr>
        </p:nvSpPr>
        <p:spPr>
          <a:xfrm>
            <a:off x="457200" y="1935480"/>
            <a:ext cx="8229600" cy="4389120"/>
          </a:xfrm>
          <a:prstGeom prst="rect">
            <a:avLst/>
          </a:prstGeom>
          <a:noFill/>
          <a:ln>
            <a:noFill/>
          </a:ln>
        </p:spPr>
        <p:txBody>
          <a:bodyPr anchorCtr="0" anchor="t" bIns="45700" lIns="91425" spcFirstLastPara="1" rIns="91425" wrap="square" tIns="45700">
            <a:normAutofit/>
          </a:bodyPr>
          <a:lstStyle/>
          <a:p>
            <a:pPr indent="-274320" lvl="0" marL="274320" rtl="0" algn="l">
              <a:spcBef>
                <a:spcPts val="0"/>
              </a:spcBef>
              <a:spcAft>
                <a:spcPts val="0"/>
              </a:spcAft>
              <a:buSzPts val="2280"/>
              <a:buChar char="⚫"/>
            </a:pPr>
            <a:r>
              <a:rPr lang="fr-FR" sz="2400">
                <a:latin typeface="Times New Roman"/>
                <a:ea typeface="Times New Roman"/>
                <a:cs typeface="Times New Roman"/>
                <a:sym typeface="Times New Roman"/>
              </a:rPr>
              <a:t>Une vente est un contrat par lequel une personne s'engage à livrer une chose et une autre personne à la payer. Elle est commerciale quand elle est effectuée par un commerçant dans l'exercice de son activité commerciale et pour les besoins de son commerce.</a:t>
            </a:r>
            <a:endParaRPr/>
          </a:p>
          <a:p>
            <a:pPr indent="-274320" lvl="0" marL="274320" rtl="0" algn="l">
              <a:spcBef>
                <a:spcPts val="480"/>
              </a:spcBef>
              <a:spcAft>
                <a:spcPts val="0"/>
              </a:spcAft>
              <a:buSzPts val="2280"/>
              <a:buNone/>
            </a:pPr>
            <a:r>
              <a:t/>
            </a:r>
            <a:endParaRPr sz="2400">
              <a:latin typeface="Times New Roman"/>
              <a:ea typeface="Times New Roman"/>
              <a:cs typeface="Times New Roman"/>
              <a:sym typeface="Times New Roman"/>
            </a:endParaRPr>
          </a:p>
          <a:p>
            <a:pPr indent="-274320" lvl="0" marL="274320" rtl="0" algn="l">
              <a:spcBef>
                <a:spcPts val="480"/>
              </a:spcBef>
              <a:spcAft>
                <a:spcPts val="0"/>
              </a:spcAft>
              <a:buSzPts val="2280"/>
              <a:buChar char="⚫"/>
            </a:pPr>
            <a:r>
              <a:rPr lang="fr-FR" sz="2400">
                <a:latin typeface="Times New Roman"/>
                <a:ea typeface="Times New Roman"/>
                <a:cs typeface="Times New Roman"/>
                <a:sym typeface="Times New Roman"/>
              </a:rPr>
              <a:t>L’article 487 du D.O.C définit le contrat de vente comme </a:t>
            </a:r>
            <a:r>
              <a:rPr b="1" i="1" lang="fr-FR" sz="2400">
                <a:latin typeface="Times New Roman"/>
                <a:ea typeface="Times New Roman"/>
                <a:cs typeface="Times New Roman"/>
                <a:sym typeface="Times New Roman"/>
              </a:rPr>
              <a:t>« un contrat par lequel l’une des parties transmet la propriété d’une chose ou d’un droit à l’autre contractant contre un prix que ce dernier s’oblige à lui payer. »</a:t>
            </a:r>
            <a:endParaRPr sz="2400">
              <a:latin typeface="Times New Roman"/>
              <a:ea typeface="Times New Roman"/>
              <a:cs typeface="Times New Roman"/>
              <a:sym typeface="Times New Roman"/>
            </a:endParaRPr>
          </a:p>
          <a:p>
            <a:pPr indent="-274320" lvl="0" marL="274320" rtl="0" algn="l">
              <a:spcBef>
                <a:spcPts val="520"/>
              </a:spcBef>
              <a:spcAft>
                <a:spcPts val="0"/>
              </a:spcAft>
              <a:buSzPts val="247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5"/>
          <p:cNvSpPr txBox="1"/>
          <p:nvPr>
            <p:ph type="title"/>
          </p:nvPr>
        </p:nvSpPr>
        <p:spPr>
          <a:xfrm>
            <a:off x="142844" y="1214422"/>
            <a:ext cx="8801104" cy="928694"/>
          </a:xfrm>
          <a:prstGeom prst="rect">
            <a:avLst/>
          </a:prstGeom>
          <a:noFill/>
          <a:ln>
            <a:noFill/>
          </a:ln>
        </p:spPr>
        <p:txBody>
          <a:bodyPr anchorCtr="0" anchor="b" bIns="0" lIns="0" spcFirstLastPara="1" rIns="0" wrap="square" tIns="45700">
            <a:noAutofit/>
          </a:bodyPr>
          <a:lstStyle/>
          <a:p>
            <a:pPr indent="0" lvl="0" marL="0" rtl="0" algn="l">
              <a:spcBef>
                <a:spcPts val="0"/>
              </a:spcBef>
              <a:spcAft>
                <a:spcPts val="0"/>
              </a:spcAft>
              <a:buClr>
                <a:srgbClr val="0075A2"/>
              </a:buClr>
              <a:buSzPts val="3200"/>
              <a:buFont typeface="Times New Roman"/>
              <a:buNone/>
            </a:pPr>
            <a:br>
              <a:rPr b="1" lang="fr-FR" sz="3200">
                <a:solidFill>
                  <a:srgbClr val="0075A2"/>
                </a:solidFill>
                <a:latin typeface="Times New Roman"/>
                <a:ea typeface="Times New Roman"/>
                <a:cs typeface="Times New Roman"/>
                <a:sym typeface="Times New Roman"/>
              </a:rPr>
            </a:br>
            <a:br>
              <a:rPr b="1" lang="fr-FR" sz="3200">
                <a:solidFill>
                  <a:srgbClr val="0075A2"/>
                </a:solidFill>
                <a:latin typeface="Times New Roman"/>
                <a:ea typeface="Times New Roman"/>
                <a:cs typeface="Times New Roman"/>
                <a:sym typeface="Times New Roman"/>
              </a:rPr>
            </a:br>
            <a:br>
              <a:rPr b="1" lang="fr-FR" sz="3200">
                <a:solidFill>
                  <a:srgbClr val="0075A2"/>
                </a:solidFill>
                <a:latin typeface="Times New Roman"/>
                <a:ea typeface="Times New Roman"/>
                <a:cs typeface="Times New Roman"/>
                <a:sym typeface="Times New Roman"/>
              </a:rPr>
            </a:br>
            <a:br>
              <a:rPr b="1" lang="fr-FR" sz="3200">
                <a:solidFill>
                  <a:srgbClr val="0075A2"/>
                </a:solidFill>
                <a:latin typeface="Times New Roman"/>
                <a:ea typeface="Times New Roman"/>
                <a:cs typeface="Times New Roman"/>
                <a:sym typeface="Times New Roman"/>
              </a:rPr>
            </a:br>
            <a:br>
              <a:rPr b="1" lang="fr-FR" sz="3200">
                <a:solidFill>
                  <a:srgbClr val="0075A2"/>
                </a:solidFill>
                <a:latin typeface="Times New Roman"/>
                <a:ea typeface="Times New Roman"/>
                <a:cs typeface="Times New Roman"/>
                <a:sym typeface="Times New Roman"/>
              </a:rPr>
            </a:br>
            <a:br>
              <a:rPr b="1" lang="fr-FR" sz="3200">
                <a:solidFill>
                  <a:srgbClr val="0075A2"/>
                </a:solidFill>
                <a:latin typeface="Times New Roman"/>
                <a:ea typeface="Times New Roman"/>
                <a:cs typeface="Times New Roman"/>
                <a:sym typeface="Times New Roman"/>
              </a:rPr>
            </a:br>
            <a:br>
              <a:rPr b="1" lang="fr-FR" sz="3200">
                <a:solidFill>
                  <a:srgbClr val="0075A2"/>
                </a:solidFill>
                <a:latin typeface="Times New Roman"/>
                <a:ea typeface="Times New Roman"/>
                <a:cs typeface="Times New Roman"/>
                <a:sym typeface="Times New Roman"/>
              </a:rPr>
            </a:br>
            <a:br>
              <a:rPr b="1" lang="fr-FR" sz="3200">
                <a:solidFill>
                  <a:srgbClr val="0075A2"/>
                </a:solidFill>
                <a:latin typeface="Times New Roman"/>
                <a:ea typeface="Times New Roman"/>
                <a:cs typeface="Times New Roman"/>
                <a:sym typeface="Times New Roman"/>
              </a:rPr>
            </a:br>
            <a:br>
              <a:rPr b="1" lang="fr-FR" sz="3200">
                <a:solidFill>
                  <a:srgbClr val="0075A2"/>
                </a:solidFill>
                <a:latin typeface="Times New Roman"/>
                <a:ea typeface="Times New Roman"/>
                <a:cs typeface="Times New Roman"/>
                <a:sym typeface="Times New Roman"/>
              </a:rPr>
            </a:br>
            <a:br>
              <a:rPr b="1" lang="fr-FR" sz="3200">
                <a:solidFill>
                  <a:srgbClr val="0075A2"/>
                </a:solidFill>
                <a:latin typeface="Times New Roman"/>
                <a:ea typeface="Times New Roman"/>
                <a:cs typeface="Times New Roman"/>
                <a:sym typeface="Times New Roman"/>
              </a:rPr>
            </a:br>
            <a:r>
              <a:rPr b="1" lang="fr-FR" sz="3200">
                <a:solidFill>
                  <a:srgbClr val="0075A2"/>
                </a:solidFill>
                <a:latin typeface="Times New Roman"/>
                <a:ea typeface="Times New Roman"/>
                <a:cs typeface="Times New Roman"/>
                <a:sym typeface="Times New Roman"/>
              </a:rPr>
              <a:t>Objet &amp; éléments constitutifs du contrat de vente:</a:t>
            </a:r>
            <a:br>
              <a:rPr lang="fr-FR" sz="4800">
                <a:solidFill>
                  <a:srgbClr val="0075A2"/>
                </a:solidFill>
                <a:latin typeface="Times New Roman"/>
                <a:ea typeface="Times New Roman"/>
                <a:cs typeface="Times New Roman"/>
                <a:sym typeface="Times New Roman"/>
              </a:rPr>
            </a:br>
            <a:endParaRPr sz="4800">
              <a:solidFill>
                <a:srgbClr val="0075A2"/>
              </a:solidFill>
              <a:latin typeface="Times New Roman"/>
              <a:ea typeface="Times New Roman"/>
              <a:cs typeface="Times New Roman"/>
              <a:sym typeface="Times New Roman"/>
            </a:endParaRPr>
          </a:p>
        </p:txBody>
      </p:sp>
      <p:sp>
        <p:nvSpPr>
          <p:cNvPr id="117" name="Google Shape;117;p5"/>
          <p:cNvSpPr txBox="1"/>
          <p:nvPr>
            <p:ph idx="1" type="body"/>
          </p:nvPr>
        </p:nvSpPr>
        <p:spPr>
          <a:xfrm>
            <a:off x="285720" y="1571612"/>
            <a:ext cx="8643998" cy="4929222"/>
          </a:xfrm>
          <a:prstGeom prst="rect">
            <a:avLst/>
          </a:prstGeom>
          <a:noFill/>
          <a:ln>
            <a:noFill/>
          </a:ln>
        </p:spPr>
        <p:txBody>
          <a:bodyPr anchorCtr="0" anchor="t" bIns="45700" lIns="91425" spcFirstLastPara="1" rIns="91425" wrap="square" tIns="45700">
            <a:normAutofit lnSpcReduction="10000"/>
          </a:bodyPr>
          <a:lstStyle/>
          <a:p>
            <a:pPr indent="-274320" lvl="0" marL="274320" rtl="0" algn="l">
              <a:lnSpc>
                <a:spcPct val="150000"/>
              </a:lnSpc>
              <a:spcBef>
                <a:spcPts val="0"/>
              </a:spcBef>
              <a:spcAft>
                <a:spcPts val="0"/>
              </a:spcAft>
              <a:buSzPts val="1995"/>
              <a:buChar char="⚫"/>
            </a:pPr>
            <a:r>
              <a:rPr lang="fr-FR" sz="2100">
                <a:latin typeface="Times New Roman"/>
                <a:ea typeface="Times New Roman"/>
                <a:cs typeface="Times New Roman"/>
                <a:sym typeface="Times New Roman"/>
              </a:rPr>
              <a:t>la vente peut porter sur une chose ou sur un droit, qui doivent être admis dans le commerce juridique,déterminés ou susceptibles de détermination et il doit y avoir un droit sur la chose, total ou partiel.</a:t>
            </a:r>
            <a:endParaRPr/>
          </a:p>
          <a:p>
            <a:pPr indent="-274320" lvl="0" marL="274320" rtl="0" algn="l">
              <a:lnSpc>
                <a:spcPct val="150000"/>
              </a:lnSpc>
              <a:spcBef>
                <a:spcPts val="420"/>
              </a:spcBef>
              <a:spcAft>
                <a:spcPts val="0"/>
              </a:spcAft>
              <a:buSzPts val="1995"/>
              <a:buChar char="⚫"/>
            </a:pPr>
            <a:r>
              <a:rPr lang="fr-FR" sz="2100">
                <a:latin typeface="Times New Roman"/>
                <a:ea typeface="Times New Roman"/>
                <a:cs typeface="Times New Roman"/>
                <a:sym typeface="Times New Roman"/>
              </a:rPr>
              <a:t>les éléments constitutifs du contrat de vente sont le transfert de propriétés , et le paiement du prix, qui est un critère de qualité, une condition essentielle pour la validité du contrat de vente, objet de l’obligation principale de l’acheteur et la cause et contrepartie de la délivrance de la chose et du transfert de propriété.</a:t>
            </a:r>
            <a:endParaRPr/>
          </a:p>
          <a:p>
            <a:pPr indent="-274320" lvl="0" marL="274320" rtl="0" algn="l">
              <a:lnSpc>
                <a:spcPct val="150000"/>
              </a:lnSpc>
              <a:spcBef>
                <a:spcPts val="420"/>
              </a:spcBef>
              <a:spcAft>
                <a:spcPts val="0"/>
              </a:spcAft>
              <a:buSzPts val="1995"/>
              <a:buChar char="⚫"/>
            </a:pPr>
            <a:r>
              <a:rPr lang="fr-FR" sz="2100">
                <a:latin typeface="Times New Roman"/>
                <a:ea typeface="Times New Roman"/>
                <a:cs typeface="Times New Roman"/>
                <a:sym typeface="Times New Roman"/>
              </a:rPr>
              <a:t> Le prix doit être réel, en monnaie (pas d’échange) et sérieux (pas de donation).</a:t>
            </a:r>
            <a:endParaRPr/>
          </a:p>
          <a:p>
            <a:pPr indent="-117475" lvl="0" marL="274320" rtl="0" algn="l">
              <a:spcBef>
                <a:spcPts val="520"/>
              </a:spcBef>
              <a:spcAft>
                <a:spcPts val="0"/>
              </a:spcAft>
              <a:buSzPts val="247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6"/>
          <p:cNvSpPr txBox="1"/>
          <p:nvPr>
            <p:ph type="title"/>
          </p:nvPr>
        </p:nvSpPr>
        <p:spPr>
          <a:xfrm>
            <a:off x="428596" y="857232"/>
            <a:ext cx="8229600" cy="632666"/>
          </a:xfrm>
          <a:prstGeom prst="rect">
            <a:avLst/>
          </a:prstGeom>
          <a:noFill/>
          <a:ln>
            <a:noFill/>
          </a:ln>
        </p:spPr>
        <p:txBody>
          <a:bodyPr anchorCtr="0" anchor="b" bIns="0" lIns="0" spcFirstLastPara="1" rIns="0" wrap="square" tIns="45700">
            <a:noAutofit/>
          </a:bodyPr>
          <a:lstStyle/>
          <a:p>
            <a:pPr indent="0" lvl="0" marL="0" rtl="0" algn="l">
              <a:spcBef>
                <a:spcPts val="0"/>
              </a:spcBef>
              <a:spcAft>
                <a:spcPts val="0"/>
              </a:spcAft>
              <a:buClr>
                <a:srgbClr val="0075A2"/>
              </a:buClr>
              <a:buSzPts val="3200"/>
              <a:buFont typeface="Times New Roman"/>
              <a:buNone/>
            </a:pPr>
            <a:r>
              <a:rPr b="1" lang="fr-FR" sz="3200">
                <a:solidFill>
                  <a:srgbClr val="0075A2"/>
                </a:solidFill>
                <a:latin typeface="Times New Roman"/>
                <a:ea typeface="Times New Roman"/>
                <a:cs typeface="Times New Roman"/>
                <a:sym typeface="Times New Roman"/>
              </a:rPr>
              <a:t>Caractères principaux du contrat de vente :</a:t>
            </a:r>
            <a:endParaRPr sz="3200">
              <a:solidFill>
                <a:srgbClr val="0075A2"/>
              </a:solidFill>
              <a:latin typeface="Times New Roman"/>
              <a:ea typeface="Times New Roman"/>
              <a:cs typeface="Times New Roman"/>
              <a:sym typeface="Times New Roman"/>
            </a:endParaRPr>
          </a:p>
        </p:txBody>
      </p:sp>
      <p:sp>
        <p:nvSpPr>
          <p:cNvPr id="123" name="Google Shape;123;p6"/>
          <p:cNvSpPr txBox="1"/>
          <p:nvPr>
            <p:ph idx="1" type="body"/>
          </p:nvPr>
        </p:nvSpPr>
        <p:spPr>
          <a:xfrm>
            <a:off x="457200" y="1714488"/>
            <a:ext cx="8329642" cy="4500594"/>
          </a:xfrm>
          <a:prstGeom prst="rect">
            <a:avLst/>
          </a:prstGeom>
          <a:noFill/>
          <a:ln>
            <a:noFill/>
          </a:ln>
        </p:spPr>
        <p:txBody>
          <a:bodyPr anchorCtr="0" anchor="t" bIns="45700" lIns="91425" spcFirstLastPara="1" rIns="91425" wrap="square" tIns="45700">
            <a:normAutofit/>
          </a:bodyPr>
          <a:lstStyle/>
          <a:p>
            <a:pPr indent="-274320" lvl="0" marL="274320" rtl="0" algn="l">
              <a:lnSpc>
                <a:spcPct val="120000"/>
              </a:lnSpc>
              <a:spcBef>
                <a:spcPts val="0"/>
              </a:spcBef>
              <a:spcAft>
                <a:spcPts val="0"/>
              </a:spcAft>
              <a:buSzPts val="2660"/>
              <a:buChar char="⚫"/>
            </a:pPr>
            <a:r>
              <a:rPr lang="fr-FR" sz="2800">
                <a:latin typeface="Times New Roman"/>
                <a:ea typeface="Times New Roman"/>
                <a:cs typeface="Times New Roman"/>
                <a:sym typeface="Times New Roman"/>
              </a:rPr>
              <a:t>C’est un </a:t>
            </a:r>
            <a:r>
              <a:rPr b="1" lang="fr-FR" sz="2800">
                <a:latin typeface="Times New Roman"/>
                <a:ea typeface="Times New Roman"/>
                <a:cs typeface="Times New Roman"/>
                <a:sym typeface="Times New Roman"/>
              </a:rPr>
              <a:t>contrat</a:t>
            </a:r>
            <a:r>
              <a:rPr lang="fr-FR" sz="2800">
                <a:latin typeface="Times New Roman"/>
                <a:ea typeface="Times New Roman"/>
                <a:cs typeface="Times New Roman"/>
                <a:sym typeface="Times New Roman"/>
              </a:rPr>
              <a:t>. Donc un accord de volontés</a:t>
            </a:r>
            <a:endParaRPr/>
          </a:p>
          <a:p>
            <a:pPr indent="-274320" lvl="0" marL="274320" rtl="0" algn="l">
              <a:lnSpc>
                <a:spcPct val="120000"/>
              </a:lnSpc>
              <a:spcBef>
                <a:spcPts val="560"/>
              </a:spcBef>
              <a:spcAft>
                <a:spcPts val="0"/>
              </a:spcAft>
              <a:buSzPts val="2660"/>
              <a:buChar char="⚫"/>
            </a:pPr>
            <a:r>
              <a:rPr lang="fr-FR" sz="2800">
                <a:latin typeface="Times New Roman"/>
                <a:ea typeface="Times New Roman"/>
                <a:cs typeface="Times New Roman"/>
                <a:sym typeface="Times New Roman"/>
              </a:rPr>
              <a:t>Il fait naître des obligations à la charge de ses parties.</a:t>
            </a:r>
            <a:endParaRPr/>
          </a:p>
          <a:p>
            <a:pPr indent="-274320" lvl="0" marL="274320" rtl="0" algn="l">
              <a:lnSpc>
                <a:spcPct val="120000"/>
              </a:lnSpc>
              <a:spcBef>
                <a:spcPts val="560"/>
              </a:spcBef>
              <a:spcAft>
                <a:spcPts val="0"/>
              </a:spcAft>
              <a:buSzPts val="2660"/>
              <a:buChar char="⚫"/>
            </a:pPr>
            <a:r>
              <a:rPr b="1" lang="fr-FR" sz="2800">
                <a:latin typeface="Times New Roman"/>
                <a:ea typeface="Times New Roman"/>
                <a:cs typeface="Times New Roman"/>
                <a:sym typeface="Times New Roman"/>
              </a:rPr>
              <a:t> </a:t>
            </a:r>
            <a:r>
              <a:rPr lang="fr-FR" sz="2800">
                <a:latin typeface="Times New Roman"/>
                <a:ea typeface="Times New Roman"/>
                <a:cs typeface="Times New Roman"/>
                <a:sym typeface="Times New Roman"/>
              </a:rPr>
              <a:t>Il ne compte aucune intention libérale (pas de prix = Pas de vente).</a:t>
            </a:r>
            <a:endParaRPr/>
          </a:p>
          <a:p>
            <a:pPr indent="-274320" lvl="0" marL="274320" rtl="0" algn="l">
              <a:lnSpc>
                <a:spcPct val="120000"/>
              </a:lnSpc>
              <a:spcBef>
                <a:spcPts val="560"/>
              </a:spcBef>
              <a:spcAft>
                <a:spcPts val="0"/>
              </a:spcAft>
              <a:buSzPts val="2660"/>
              <a:buChar char="⚫"/>
            </a:pPr>
            <a:r>
              <a:rPr b="1" lang="fr-FR" sz="2800">
                <a:latin typeface="Times New Roman"/>
                <a:ea typeface="Times New Roman"/>
                <a:cs typeface="Times New Roman"/>
                <a:sym typeface="Times New Roman"/>
              </a:rPr>
              <a:t>Consensuel : </a:t>
            </a:r>
            <a:r>
              <a:rPr lang="fr-FR" sz="2800">
                <a:latin typeface="Times New Roman"/>
                <a:ea typeface="Times New Roman"/>
                <a:cs typeface="Times New Roman"/>
                <a:sym typeface="Times New Roman"/>
              </a:rPr>
              <a:t>Il se forme par la seule volonté des parties.</a:t>
            </a:r>
            <a:endParaRPr/>
          </a:p>
          <a:p>
            <a:pPr indent="-274320" lvl="0" marL="274320" rtl="0" algn="l">
              <a:lnSpc>
                <a:spcPct val="120000"/>
              </a:lnSpc>
              <a:spcBef>
                <a:spcPts val="560"/>
              </a:spcBef>
              <a:spcAft>
                <a:spcPts val="0"/>
              </a:spcAft>
              <a:buSzPts val="2660"/>
              <a:buChar char="⚫"/>
            </a:pPr>
            <a:r>
              <a:rPr lang="fr-FR" sz="2800">
                <a:latin typeface="Times New Roman"/>
                <a:ea typeface="Times New Roman"/>
                <a:cs typeface="Times New Roman"/>
                <a:sym typeface="Times New Roman"/>
              </a:rPr>
              <a:t>Translatif de propriété.</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7"/>
          <p:cNvSpPr txBox="1"/>
          <p:nvPr>
            <p:ph type="title"/>
          </p:nvPr>
        </p:nvSpPr>
        <p:spPr>
          <a:xfrm>
            <a:off x="428596" y="1000108"/>
            <a:ext cx="8229600" cy="1143008"/>
          </a:xfrm>
          <a:prstGeom prst="rect">
            <a:avLst/>
          </a:prstGeom>
          <a:noFill/>
          <a:ln>
            <a:noFill/>
          </a:ln>
        </p:spPr>
        <p:txBody>
          <a:bodyPr anchorCtr="0" anchor="b" bIns="0" lIns="0" spcFirstLastPara="1" rIns="0" wrap="square" tIns="45700">
            <a:noAutofit/>
          </a:bodyPr>
          <a:lstStyle/>
          <a:p>
            <a:pPr indent="0" lvl="0" marL="0" rtl="0" algn="l">
              <a:spcBef>
                <a:spcPts val="0"/>
              </a:spcBef>
              <a:spcAft>
                <a:spcPts val="0"/>
              </a:spcAft>
              <a:buClr>
                <a:srgbClr val="0075A2"/>
              </a:buClr>
              <a:buSzPts val="4000"/>
              <a:buFont typeface="Times New Roman"/>
              <a:buNone/>
            </a:pPr>
            <a:br>
              <a:rPr b="1" lang="fr-FR" sz="4000">
                <a:solidFill>
                  <a:srgbClr val="0075A2"/>
                </a:solidFill>
                <a:latin typeface="Times New Roman"/>
                <a:ea typeface="Times New Roman"/>
                <a:cs typeface="Times New Roman"/>
                <a:sym typeface="Times New Roman"/>
              </a:rPr>
            </a:br>
            <a:br>
              <a:rPr b="1" lang="fr-FR" sz="4000">
                <a:solidFill>
                  <a:srgbClr val="0075A2"/>
                </a:solidFill>
                <a:latin typeface="Times New Roman"/>
                <a:ea typeface="Times New Roman"/>
                <a:cs typeface="Times New Roman"/>
                <a:sym typeface="Times New Roman"/>
              </a:rPr>
            </a:br>
            <a:br>
              <a:rPr b="1" lang="fr-FR" sz="4000">
                <a:solidFill>
                  <a:srgbClr val="0075A2"/>
                </a:solidFill>
                <a:latin typeface="Times New Roman"/>
                <a:ea typeface="Times New Roman"/>
                <a:cs typeface="Times New Roman"/>
                <a:sym typeface="Times New Roman"/>
              </a:rPr>
            </a:br>
            <a:br>
              <a:rPr b="1" lang="fr-FR" sz="4000">
                <a:solidFill>
                  <a:srgbClr val="0075A2"/>
                </a:solidFill>
                <a:latin typeface="Times New Roman"/>
                <a:ea typeface="Times New Roman"/>
                <a:cs typeface="Times New Roman"/>
                <a:sym typeface="Times New Roman"/>
              </a:rPr>
            </a:br>
            <a:r>
              <a:rPr b="1" lang="fr-FR" sz="4000">
                <a:solidFill>
                  <a:srgbClr val="0075A2"/>
                </a:solidFill>
                <a:latin typeface="Times New Roman"/>
                <a:ea typeface="Times New Roman"/>
                <a:cs typeface="Times New Roman"/>
                <a:sym typeface="Times New Roman"/>
              </a:rPr>
              <a:t>Les effets du contrat de vente</a:t>
            </a:r>
            <a:br>
              <a:rPr lang="fr-FR" sz="4000">
                <a:solidFill>
                  <a:srgbClr val="0075A2"/>
                </a:solidFill>
                <a:latin typeface="Times New Roman"/>
                <a:ea typeface="Times New Roman"/>
                <a:cs typeface="Times New Roman"/>
                <a:sym typeface="Times New Roman"/>
              </a:rPr>
            </a:br>
            <a:endParaRPr sz="4000">
              <a:solidFill>
                <a:srgbClr val="0075A2"/>
              </a:solidFill>
              <a:latin typeface="Times New Roman"/>
              <a:ea typeface="Times New Roman"/>
              <a:cs typeface="Times New Roman"/>
              <a:sym typeface="Times New Roman"/>
            </a:endParaRPr>
          </a:p>
        </p:txBody>
      </p:sp>
      <p:sp>
        <p:nvSpPr>
          <p:cNvPr id="129" name="Google Shape;129;p7"/>
          <p:cNvSpPr txBox="1"/>
          <p:nvPr>
            <p:ph idx="1" type="body"/>
          </p:nvPr>
        </p:nvSpPr>
        <p:spPr>
          <a:xfrm>
            <a:off x="357158" y="1571612"/>
            <a:ext cx="8229600" cy="4786346"/>
          </a:xfrm>
          <a:prstGeom prst="rect">
            <a:avLst/>
          </a:prstGeom>
          <a:noFill/>
          <a:ln>
            <a:noFill/>
          </a:ln>
        </p:spPr>
        <p:txBody>
          <a:bodyPr anchorCtr="0" anchor="t" bIns="45700" lIns="91425" spcFirstLastPara="1" rIns="91425" wrap="square" tIns="45700">
            <a:normAutofit/>
          </a:bodyPr>
          <a:lstStyle/>
          <a:p>
            <a:pPr indent="-274320" lvl="0" marL="274320" rtl="0" algn="l">
              <a:lnSpc>
                <a:spcPct val="150000"/>
              </a:lnSpc>
              <a:spcBef>
                <a:spcPts val="0"/>
              </a:spcBef>
              <a:spcAft>
                <a:spcPts val="0"/>
              </a:spcAft>
              <a:buSzPts val="1900"/>
              <a:buNone/>
            </a:pPr>
            <a:r>
              <a:rPr b="1" lang="fr-FR" sz="2000">
                <a:latin typeface="Times New Roman"/>
                <a:ea typeface="Times New Roman"/>
                <a:cs typeface="Times New Roman"/>
                <a:sym typeface="Times New Roman"/>
              </a:rPr>
              <a:t>	1- Le transfert de propriété :</a:t>
            </a:r>
            <a:endParaRPr sz="2000">
              <a:latin typeface="Times New Roman"/>
              <a:ea typeface="Times New Roman"/>
              <a:cs typeface="Times New Roman"/>
              <a:sym typeface="Times New Roman"/>
            </a:endParaRPr>
          </a:p>
          <a:p>
            <a:pPr indent="-274320" lvl="0" marL="274320" rtl="0" algn="l">
              <a:lnSpc>
                <a:spcPct val="120000"/>
              </a:lnSpc>
              <a:spcBef>
                <a:spcPts val="400"/>
              </a:spcBef>
              <a:spcAft>
                <a:spcPts val="0"/>
              </a:spcAft>
              <a:buSzPts val="1900"/>
              <a:buChar char="⚫"/>
            </a:pPr>
            <a:r>
              <a:rPr lang="fr-FR" sz="2000">
                <a:latin typeface="Times New Roman"/>
                <a:ea typeface="Times New Roman"/>
                <a:cs typeface="Times New Roman"/>
                <a:sym typeface="Times New Roman"/>
              </a:rPr>
              <a:t>Il peut être immédiat, dès l’échange du consentement. « L’acheteur acquiert de plein droit la propriété de la chose vendue dès que le contrat est parfait par le consentement des parties. »(Article 491 DOC). Il peut être à terme et retardé par certaines limites : des limites naturelles concernant les choses de nature et les choses futures, et des limites conventionnelles. </a:t>
            </a:r>
            <a:endParaRPr/>
          </a:p>
          <a:p>
            <a:pPr indent="-153670" lvl="0" marL="274320" rtl="0" algn="l">
              <a:lnSpc>
                <a:spcPct val="120000"/>
              </a:lnSpc>
              <a:spcBef>
                <a:spcPts val="400"/>
              </a:spcBef>
              <a:spcAft>
                <a:spcPts val="0"/>
              </a:spcAft>
              <a:buSzPts val="1900"/>
              <a:buNone/>
            </a:pPr>
            <a:r>
              <a:t/>
            </a:r>
            <a:endParaRPr sz="2000">
              <a:latin typeface="Times New Roman"/>
              <a:ea typeface="Times New Roman"/>
              <a:cs typeface="Times New Roman"/>
              <a:sym typeface="Times New Roman"/>
            </a:endParaRPr>
          </a:p>
          <a:p>
            <a:pPr indent="-274320" lvl="0" marL="274320" rtl="0" algn="l">
              <a:lnSpc>
                <a:spcPct val="120000"/>
              </a:lnSpc>
              <a:spcBef>
                <a:spcPts val="400"/>
              </a:spcBef>
              <a:spcAft>
                <a:spcPts val="0"/>
              </a:spcAft>
              <a:buSzPts val="1900"/>
              <a:buChar char="⚫"/>
            </a:pPr>
            <a:r>
              <a:rPr lang="fr-FR" sz="2000">
                <a:latin typeface="Times New Roman"/>
                <a:ea typeface="Times New Roman"/>
                <a:cs typeface="Times New Roman"/>
                <a:sym typeface="Times New Roman"/>
              </a:rPr>
              <a:t>Le transfert de propriété à pour conséquence un transfert de risques (pertes et détériorations). La loi qui gouverne les risques est : </a:t>
            </a:r>
            <a:endParaRPr/>
          </a:p>
          <a:p>
            <a:pPr indent="-274320" lvl="0" marL="274320" rtl="0" algn="l">
              <a:lnSpc>
                <a:spcPct val="120000"/>
              </a:lnSpc>
              <a:spcBef>
                <a:spcPts val="400"/>
              </a:spcBef>
              <a:spcAft>
                <a:spcPts val="0"/>
              </a:spcAft>
              <a:buSzPts val="1900"/>
              <a:buNone/>
            </a:pPr>
            <a:r>
              <a:rPr lang="fr-FR" sz="2000">
                <a:latin typeface="Times New Roman"/>
                <a:ea typeface="Times New Roman"/>
                <a:cs typeface="Times New Roman"/>
                <a:sym typeface="Times New Roman"/>
              </a:rPr>
              <a:t>-  Ils sont transmissibles dès la fondation du contrat ; ils sont à la charge de l’acheteur, sans dans le cas de la garantie.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8"/>
          <p:cNvSpPr txBox="1"/>
          <p:nvPr>
            <p:ph idx="1" type="body"/>
          </p:nvPr>
        </p:nvSpPr>
        <p:spPr>
          <a:xfrm>
            <a:off x="457200" y="928670"/>
            <a:ext cx="8229600" cy="5929330"/>
          </a:xfrm>
          <a:prstGeom prst="rect">
            <a:avLst/>
          </a:prstGeom>
          <a:noFill/>
          <a:ln>
            <a:noFill/>
          </a:ln>
        </p:spPr>
        <p:txBody>
          <a:bodyPr anchorCtr="0" anchor="t" bIns="45700" lIns="91425" spcFirstLastPara="1" rIns="91425" wrap="square" tIns="45700">
            <a:normAutofit fontScale="40000" lnSpcReduction="20000"/>
          </a:bodyPr>
          <a:lstStyle/>
          <a:p>
            <a:pPr indent="-274320" lvl="0" marL="274320" rtl="0" algn="l">
              <a:lnSpc>
                <a:spcPct val="170000"/>
              </a:lnSpc>
              <a:spcBef>
                <a:spcPts val="0"/>
              </a:spcBef>
              <a:spcAft>
                <a:spcPts val="0"/>
              </a:spcAft>
              <a:buSzPct val="95000"/>
              <a:buNone/>
            </a:pPr>
            <a:r>
              <a:rPr b="1" lang="fr-FR" sz="5600">
                <a:latin typeface="Times New Roman"/>
                <a:ea typeface="Times New Roman"/>
                <a:cs typeface="Times New Roman"/>
                <a:sym typeface="Times New Roman"/>
              </a:rPr>
              <a:t>2- Les obligations des parties </a:t>
            </a:r>
            <a:endParaRPr/>
          </a:p>
          <a:p>
            <a:pPr indent="-274320" lvl="0" marL="274320" rtl="0" algn="l">
              <a:lnSpc>
                <a:spcPct val="170000"/>
              </a:lnSpc>
              <a:spcBef>
                <a:spcPts val="400"/>
              </a:spcBef>
              <a:spcAft>
                <a:spcPts val="0"/>
              </a:spcAft>
              <a:buSzPct val="95000"/>
              <a:buNone/>
            </a:pPr>
            <a:r>
              <a:rPr b="1" lang="fr-FR" sz="5000" u="sng">
                <a:latin typeface="Times New Roman"/>
                <a:ea typeface="Times New Roman"/>
                <a:cs typeface="Times New Roman"/>
                <a:sym typeface="Times New Roman"/>
              </a:rPr>
              <a:t>Obligations du vendeur :</a:t>
            </a:r>
            <a:endParaRPr sz="5000" u="sng">
              <a:latin typeface="Times New Roman"/>
              <a:ea typeface="Times New Roman"/>
              <a:cs typeface="Times New Roman"/>
              <a:sym typeface="Times New Roman"/>
            </a:endParaRPr>
          </a:p>
          <a:p>
            <a:pPr indent="-274320" lvl="0" marL="274320" rtl="0" algn="l">
              <a:lnSpc>
                <a:spcPct val="170000"/>
              </a:lnSpc>
              <a:spcBef>
                <a:spcPts val="360"/>
              </a:spcBef>
              <a:spcAft>
                <a:spcPts val="0"/>
              </a:spcAft>
              <a:buSzPct val="95000"/>
              <a:buChar char="⚫"/>
            </a:pPr>
            <a:r>
              <a:rPr lang="fr-FR" sz="4500">
                <a:latin typeface="Times New Roman"/>
                <a:ea typeface="Times New Roman"/>
                <a:cs typeface="Times New Roman"/>
                <a:sym typeface="Times New Roman"/>
              </a:rPr>
              <a:t>Elle peut être au moment de la formation du contrat ou ultérieurement. La chose est délivrée normalement au domicile du l’acheteur , sauf si les parties en décident autrement. Si la chose est délivrée en retard, l’intérêt du vendeur est de la retenir: Le droit de rétention en vertu du quel le vendeur pratique une exception d’inexécution tant que l’acheteur n’a pas payé.</a:t>
            </a:r>
            <a:endParaRPr/>
          </a:p>
          <a:p>
            <a:pPr indent="-274320" lvl="0" marL="274320" rtl="0" algn="l">
              <a:lnSpc>
                <a:spcPct val="170000"/>
              </a:lnSpc>
              <a:spcBef>
                <a:spcPts val="360"/>
              </a:spcBef>
              <a:spcAft>
                <a:spcPts val="0"/>
              </a:spcAft>
              <a:buSzPct val="95000"/>
              <a:buNone/>
            </a:pPr>
            <a:r>
              <a:rPr b="1" lang="fr-FR" sz="4500">
                <a:latin typeface="Times New Roman"/>
                <a:ea typeface="Times New Roman"/>
                <a:cs typeface="Times New Roman"/>
                <a:sym typeface="Times New Roman"/>
              </a:rPr>
              <a:t>Garantie sur les vices cachés :</a:t>
            </a:r>
            <a:endParaRPr sz="4500">
              <a:latin typeface="Times New Roman"/>
              <a:ea typeface="Times New Roman"/>
              <a:cs typeface="Times New Roman"/>
              <a:sym typeface="Times New Roman"/>
            </a:endParaRPr>
          </a:p>
          <a:p>
            <a:pPr indent="-274320" lvl="0" marL="274320" rtl="0" algn="l">
              <a:lnSpc>
                <a:spcPct val="170000"/>
              </a:lnSpc>
              <a:spcBef>
                <a:spcPts val="360"/>
              </a:spcBef>
              <a:spcAft>
                <a:spcPts val="0"/>
              </a:spcAft>
              <a:buSzPct val="95000"/>
              <a:buNone/>
            </a:pPr>
            <a:r>
              <a:rPr lang="fr-FR" sz="4500">
                <a:latin typeface="Times New Roman"/>
                <a:ea typeface="Times New Roman"/>
                <a:cs typeface="Times New Roman"/>
                <a:sym typeface="Times New Roman"/>
              </a:rPr>
              <a:t> ils doivent être :</a:t>
            </a:r>
            <a:endParaRPr/>
          </a:p>
          <a:p>
            <a:pPr indent="-274320" lvl="0" marL="274320" rtl="0" algn="l">
              <a:lnSpc>
                <a:spcPct val="170000"/>
              </a:lnSpc>
              <a:spcBef>
                <a:spcPts val="360"/>
              </a:spcBef>
              <a:spcAft>
                <a:spcPts val="0"/>
              </a:spcAft>
              <a:buSzPct val="95000"/>
              <a:buFont typeface="Noto Sans Symbols"/>
              <a:buChar char="⮚"/>
            </a:pPr>
            <a:r>
              <a:rPr lang="fr-FR" sz="4500">
                <a:latin typeface="Times New Roman"/>
                <a:ea typeface="Times New Roman"/>
                <a:cs typeface="Times New Roman"/>
                <a:sym typeface="Times New Roman"/>
              </a:rPr>
              <a:t>Un empêchement de l’utilisation normale de la chose qui diminue de sa valeur.</a:t>
            </a:r>
            <a:endParaRPr/>
          </a:p>
          <a:p>
            <a:pPr indent="-274320" lvl="0" marL="274320" rtl="0" algn="l">
              <a:lnSpc>
                <a:spcPct val="170000"/>
              </a:lnSpc>
              <a:spcBef>
                <a:spcPts val="360"/>
              </a:spcBef>
              <a:spcAft>
                <a:spcPts val="0"/>
              </a:spcAft>
              <a:buSzPct val="95000"/>
              <a:buFont typeface="Noto Sans Symbols"/>
              <a:buChar char="⮚"/>
            </a:pPr>
            <a:r>
              <a:rPr lang="fr-FR" sz="4500">
                <a:latin typeface="Times New Roman"/>
                <a:ea typeface="Times New Roman"/>
                <a:cs typeface="Times New Roman"/>
                <a:sym typeface="Times New Roman"/>
              </a:rPr>
              <a:t>Cachés et non apparents</a:t>
            </a:r>
            <a:endParaRPr/>
          </a:p>
          <a:p>
            <a:pPr indent="-274320" lvl="0" marL="274320" rtl="0" algn="l">
              <a:lnSpc>
                <a:spcPct val="170000"/>
              </a:lnSpc>
              <a:spcBef>
                <a:spcPts val="360"/>
              </a:spcBef>
              <a:spcAft>
                <a:spcPts val="0"/>
              </a:spcAft>
              <a:buSzPct val="95000"/>
              <a:buFont typeface="Noto Sans Symbols"/>
              <a:buChar char="⮚"/>
            </a:pPr>
            <a:r>
              <a:rPr lang="fr-FR" sz="4500">
                <a:latin typeface="Times New Roman"/>
                <a:ea typeface="Times New Roman"/>
                <a:cs typeface="Times New Roman"/>
                <a:sym typeface="Times New Roman"/>
              </a:rPr>
              <a:t>Inconnus de l’acheteur </a:t>
            </a:r>
            <a:endParaRPr/>
          </a:p>
          <a:p>
            <a:pPr indent="-211582" lvl="0" marL="274320" rtl="0" algn="l">
              <a:spcBef>
                <a:spcPts val="208"/>
              </a:spcBef>
              <a:spcAft>
                <a:spcPts val="0"/>
              </a:spcAft>
              <a:buSzPct val="9500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9"/>
          <p:cNvSpPr txBox="1"/>
          <p:nvPr>
            <p:ph idx="1" type="body"/>
          </p:nvPr>
        </p:nvSpPr>
        <p:spPr>
          <a:xfrm>
            <a:off x="428596" y="928670"/>
            <a:ext cx="8229600" cy="5643578"/>
          </a:xfrm>
          <a:prstGeom prst="rect">
            <a:avLst/>
          </a:prstGeom>
          <a:noFill/>
          <a:ln>
            <a:noFill/>
          </a:ln>
        </p:spPr>
        <p:txBody>
          <a:bodyPr anchorCtr="0" anchor="t" bIns="45700" lIns="91425" spcFirstLastPara="1" rIns="91425" wrap="square" tIns="45700">
            <a:normAutofit fontScale="40000" lnSpcReduction="20000"/>
          </a:bodyPr>
          <a:lstStyle/>
          <a:p>
            <a:pPr indent="-274320" lvl="0" marL="274320" rtl="0" algn="l">
              <a:lnSpc>
                <a:spcPct val="170000"/>
              </a:lnSpc>
              <a:spcBef>
                <a:spcPts val="0"/>
              </a:spcBef>
              <a:spcAft>
                <a:spcPts val="0"/>
              </a:spcAft>
              <a:buSzPct val="95000"/>
              <a:buNone/>
            </a:pPr>
            <a:r>
              <a:rPr b="1" lang="fr-FR" sz="4500">
                <a:latin typeface="Times New Roman"/>
                <a:ea typeface="Times New Roman"/>
                <a:cs typeface="Times New Roman"/>
                <a:sym typeface="Times New Roman"/>
              </a:rPr>
              <a:t>Antérieurs à la vente Il existe une exception pour l’obligation de garantie, elle concerne </a:t>
            </a:r>
            <a:r>
              <a:rPr lang="fr-FR" sz="4500">
                <a:latin typeface="Times New Roman"/>
                <a:ea typeface="Times New Roman"/>
                <a:cs typeface="Times New Roman"/>
                <a:sym typeface="Times New Roman"/>
              </a:rPr>
              <a:t>:</a:t>
            </a:r>
            <a:endParaRPr/>
          </a:p>
          <a:p>
            <a:pPr indent="-274320" lvl="0" marL="274320" rtl="0" algn="l">
              <a:lnSpc>
                <a:spcPct val="170000"/>
              </a:lnSpc>
              <a:spcBef>
                <a:spcPts val="360"/>
              </a:spcBef>
              <a:spcAft>
                <a:spcPts val="0"/>
              </a:spcAft>
              <a:buSzPct val="95000"/>
              <a:buFont typeface="Noto Sans Symbols"/>
              <a:buChar char="⮚"/>
            </a:pPr>
            <a:r>
              <a:rPr lang="fr-FR" sz="4500">
                <a:latin typeface="Times New Roman"/>
                <a:ea typeface="Times New Roman"/>
                <a:cs typeface="Times New Roman"/>
                <a:sym typeface="Times New Roman"/>
              </a:rPr>
              <a:t>La vente à titre gratuit</a:t>
            </a:r>
            <a:endParaRPr/>
          </a:p>
          <a:p>
            <a:pPr indent="-274320" lvl="0" marL="274320" rtl="0" algn="l">
              <a:lnSpc>
                <a:spcPct val="170000"/>
              </a:lnSpc>
              <a:spcBef>
                <a:spcPts val="360"/>
              </a:spcBef>
              <a:spcAft>
                <a:spcPts val="0"/>
              </a:spcAft>
              <a:buSzPct val="95000"/>
              <a:buFont typeface="Noto Sans Symbols"/>
              <a:buChar char="⮚"/>
            </a:pPr>
            <a:r>
              <a:rPr b="1" lang="fr-FR" sz="4500">
                <a:latin typeface="Times New Roman"/>
                <a:ea typeface="Times New Roman"/>
                <a:cs typeface="Times New Roman"/>
                <a:sym typeface="Times New Roman"/>
              </a:rPr>
              <a:t>Ventes légales : </a:t>
            </a:r>
            <a:r>
              <a:rPr lang="fr-FR" sz="4500">
                <a:latin typeface="Times New Roman"/>
                <a:ea typeface="Times New Roman"/>
                <a:cs typeface="Times New Roman"/>
                <a:sym typeface="Times New Roman"/>
              </a:rPr>
              <a:t>ventes judiciaires et vente d’une chose appartenant à une personne sous tutelle.</a:t>
            </a:r>
            <a:endParaRPr/>
          </a:p>
          <a:p>
            <a:pPr indent="-274320" lvl="0" marL="274320" rtl="0" algn="l">
              <a:lnSpc>
                <a:spcPct val="170000"/>
              </a:lnSpc>
              <a:spcBef>
                <a:spcPts val="360"/>
              </a:spcBef>
              <a:spcAft>
                <a:spcPts val="0"/>
              </a:spcAft>
              <a:buSzPct val="95000"/>
              <a:buFont typeface="Noto Sans Symbols"/>
              <a:buChar char="⮚"/>
            </a:pPr>
            <a:r>
              <a:rPr b="1" lang="fr-FR" sz="4500">
                <a:latin typeface="Times New Roman"/>
                <a:ea typeface="Times New Roman"/>
                <a:cs typeface="Times New Roman"/>
                <a:sym typeface="Times New Roman"/>
              </a:rPr>
              <a:t>Ventes prévues </a:t>
            </a:r>
            <a:r>
              <a:rPr lang="fr-FR" sz="4500">
                <a:latin typeface="Times New Roman"/>
                <a:ea typeface="Times New Roman"/>
                <a:cs typeface="Times New Roman"/>
                <a:sym typeface="Times New Roman"/>
              </a:rPr>
              <a:t>par les parties et où elles peuvent aggraver la garantie, la diminuer ou l’exonérer.</a:t>
            </a:r>
            <a:endParaRPr/>
          </a:p>
          <a:p>
            <a:pPr indent="-274320" lvl="0" marL="274320" rtl="0" algn="l">
              <a:lnSpc>
                <a:spcPct val="170000"/>
              </a:lnSpc>
              <a:spcBef>
                <a:spcPts val="360"/>
              </a:spcBef>
              <a:spcAft>
                <a:spcPts val="0"/>
              </a:spcAft>
              <a:buSzPct val="95000"/>
              <a:buNone/>
            </a:pPr>
            <a:r>
              <a:rPr lang="fr-FR" sz="4500">
                <a:latin typeface="Times New Roman"/>
                <a:ea typeface="Times New Roman"/>
                <a:cs typeface="Times New Roman"/>
                <a:sym typeface="Times New Roman"/>
              </a:rPr>
              <a:t>Lors d’un vice caché dans la chose, l’acquéreur a le choix entre 2 options :</a:t>
            </a:r>
            <a:endParaRPr/>
          </a:p>
          <a:p>
            <a:pPr indent="-274320" lvl="0" marL="274320" rtl="0" algn="l">
              <a:lnSpc>
                <a:spcPct val="170000"/>
              </a:lnSpc>
              <a:spcBef>
                <a:spcPts val="360"/>
              </a:spcBef>
              <a:spcAft>
                <a:spcPts val="0"/>
              </a:spcAft>
              <a:buSzPct val="95000"/>
              <a:buNone/>
            </a:pPr>
            <a:r>
              <a:rPr lang="fr-FR" sz="4500">
                <a:latin typeface="Times New Roman"/>
                <a:ea typeface="Times New Roman"/>
                <a:cs typeface="Times New Roman"/>
                <a:sym typeface="Times New Roman"/>
              </a:rPr>
              <a:t>		-Acheter la chose avec diminution de prix.</a:t>
            </a:r>
            <a:endParaRPr/>
          </a:p>
          <a:p>
            <a:pPr indent="-274320" lvl="0" marL="274320" rtl="0" algn="l">
              <a:lnSpc>
                <a:spcPct val="170000"/>
              </a:lnSpc>
              <a:spcBef>
                <a:spcPts val="360"/>
              </a:spcBef>
              <a:spcAft>
                <a:spcPts val="0"/>
              </a:spcAft>
              <a:buSzPct val="95000"/>
              <a:buNone/>
            </a:pPr>
            <a:r>
              <a:rPr lang="fr-FR" sz="4500">
                <a:latin typeface="Times New Roman"/>
                <a:ea typeface="Times New Roman"/>
                <a:cs typeface="Times New Roman"/>
                <a:sym typeface="Times New Roman"/>
              </a:rPr>
              <a:t>		-Restituer la chose avec dédommagement</a:t>
            </a:r>
            <a:endParaRPr/>
          </a:p>
          <a:p>
            <a:pPr indent="-274320" lvl="0" marL="274320" rtl="0" algn="l">
              <a:lnSpc>
                <a:spcPct val="170000"/>
              </a:lnSpc>
              <a:spcBef>
                <a:spcPts val="360"/>
              </a:spcBef>
              <a:spcAft>
                <a:spcPts val="0"/>
              </a:spcAft>
              <a:buSzPct val="95000"/>
              <a:buNone/>
            </a:pPr>
            <a:r>
              <a:rPr b="1" lang="fr-FR" sz="4500">
                <a:latin typeface="Times New Roman"/>
                <a:ea typeface="Times New Roman"/>
                <a:cs typeface="Times New Roman"/>
                <a:sym typeface="Times New Roman"/>
              </a:rPr>
              <a:t>Garantie sur l’éviction : </a:t>
            </a:r>
            <a:r>
              <a:rPr lang="fr-FR" sz="4500">
                <a:latin typeface="Times New Roman"/>
                <a:ea typeface="Times New Roman"/>
                <a:cs typeface="Times New Roman"/>
                <a:sym typeface="Times New Roman"/>
              </a:rPr>
              <a:t>L'acheteur est certain de pouvoir utiliser son bien sans être gêné par le vendeur ou un tiers. </a:t>
            </a:r>
            <a:endParaRPr sz="12000">
              <a:latin typeface="Times New Roman"/>
              <a:ea typeface="Times New Roman"/>
              <a:cs typeface="Times New Roman"/>
              <a:sym typeface="Times New Roman"/>
            </a:endParaRPr>
          </a:p>
          <a:p>
            <a:pPr indent="-211582" lvl="0" marL="274320" rtl="0" algn="l">
              <a:spcBef>
                <a:spcPts val="208"/>
              </a:spcBef>
              <a:spcAft>
                <a:spcPts val="0"/>
              </a:spcAft>
              <a:buSzPct val="950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ébit">
  <a:themeElements>
    <a:clrScheme name="Débit">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2016-02-12T18:13:29Z</dcterms:created>
  <dc:creator>ziad</dc:creator>
</cp:coreProperties>
</file>