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embeddedFontLst>
    <p:embeddedFont>
      <p:font typeface="Century Gothic"/>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4" roundtripDataSignature="AMtx7mjCKeAQWdIon6evstR0LZGtlsuqN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enturyGothic-regular.fntdata"/><Relationship Id="rId11" Type="http://schemas.openxmlformats.org/officeDocument/2006/relationships/slide" Target="slides/slide6.xml"/><Relationship Id="rId22" Type="http://schemas.openxmlformats.org/officeDocument/2006/relationships/font" Target="fonts/CenturyGothic-italic.fntdata"/><Relationship Id="rId10" Type="http://schemas.openxmlformats.org/officeDocument/2006/relationships/slide" Target="slides/slide5.xml"/><Relationship Id="rId21" Type="http://schemas.openxmlformats.org/officeDocument/2006/relationships/font" Target="fonts/CenturyGothic-bold.fntdata"/><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font" Target="fonts/CenturyGothic-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fr-F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9" name="Google Shape;99;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18" name="Shape 18"/>
        <p:cNvGrpSpPr/>
        <p:nvPr/>
      </p:nvGrpSpPr>
      <p:grpSpPr>
        <a:xfrm>
          <a:off x="0" y="0"/>
          <a:ext cx="0" cy="0"/>
          <a:chOff x="0" y="0"/>
          <a:chExt cx="0" cy="0"/>
        </a:xfrm>
      </p:grpSpPr>
      <p:sp>
        <p:nvSpPr>
          <p:cNvPr id="19" name="Google Shape;19;p17"/>
          <p:cNvSpPr/>
          <p:nvPr/>
        </p:nvSpPr>
        <p:spPr>
          <a:xfrm rot="-5400000">
            <a:off x="7554353" y="5254283"/>
            <a:ext cx="1892949" cy="1294228"/>
          </a:xfrm>
          <a:prstGeom prst="triangle">
            <a:avLst>
              <a:gd fmla="val 51323" name="adj"/>
            </a:avLst>
          </a:prstGeom>
          <a:gradFill>
            <a:gsLst>
              <a:gs pos="0">
                <a:srgbClr val="B2004A"/>
              </a:gs>
              <a:gs pos="60000">
                <a:srgbClr val="FF0082"/>
              </a:gs>
              <a:gs pos="100000">
                <a:srgbClr val="FF66A4"/>
              </a:gs>
            </a:gsLst>
            <a:lin ang="155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20" name="Google Shape;20;p17"/>
          <p:cNvSpPr txBox="1"/>
          <p:nvPr>
            <p:ph type="ctrTitle"/>
          </p:nvPr>
        </p:nvSpPr>
        <p:spPr>
          <a:xfrm>
            <a:off x="540544" y="776288"/>
            <a:ext cx="8062912" cy="1470025"/>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rgbClr val="FF599C"/>
              </a:buClr>
              <a:buSzPts val="4400"/>
              <a:buFont typeface="Century Gothic"/>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17"/>
          <p:cNvSpPr txBox="1"/>
          <p:nvPr>
            <p:ph idx="1" type="subTitle"/>
          </p:nvPr>
        </p:nvSpPr>
        <p:spPr>
          <a:xfrm>
            <a:off x="540544" y="2250280"/>
            <a:ext cx="8062912" cy="1752600"/>
          </a:xfrm>
          <a:prstGeom prst="rect">
            <a:avLst/>
          </a:prstGeom>
          <a:noFill/>
          <a:ln>
            <a:noFill/>
          </a:ln>
        </p:spPr>
        <p:txBody>
          <a:bodyPr anchorCtr="0" anchor="t" bIns="45700" lIns="91425" spcFirstLastPara="1" rIns="91425" wrap="square" tIns="45700">
            <a:normAutofit/>
          </a:bodyPr>
          <a:lstStyle>
            <a:lvl1pPr lvl="0" marR="36576" algn="r">
              <a:spcBef>
                <a:spcPts val="0"/>
              </a:spcBef>
              <a:spcAft>
                <a:spcPts val="0"/>
              </a:spcAft>
              <a:buSzPts val="2400"/>
              <a:buNone/>
              <a:defRPr>
                <a:solidFill>
                  <a:schemeClr val="lt1"/>
                </a:solidFill>
              </a:defRPr>
            </a:lvl1pPr>
            <a:lvl2pPr lvl="1" algn="ctr">
              <a:spcBef>
                <a:spcPts val="360"/>
              </a:spcBef>
              <a:spcAft>
                <a:spcPts val="0"/>
              </a:spcAft>
              <a:buSzPts val="1710"/>
              <a:buNone/>
              <a:defRPr/>
            </a:lvl2pPr>
            <a:lvl3pPr lvl="2" algn="ctr">
              <a:spcBef>
                <a:spcPts val="360"/>
              </a:spcBef>
              <a:spcAft>
                <a:spcPts val="0"/>
              </a:spcAft>
              <a:buSzPts val="1800"/>
              <a:buNone/>
              <a:defRPr/>
            </a:lvl3pPr>
            <a:lvl4pPr lvl="3" algn="ctr">
              <a:spcBef>
                <a:spcPts val="360"/>
              </a:spcBef>
              <a:spcAft>
                <a:spcPts val="0"/>
              </a:spcAft>
              <a:buSzPts val="1800"/>
              <a:buNone/>
              <a:defRPr/>
            </a:lvl4pPr>
            <a:lvl5pPr lvl="4" algn="ctr">
              <a:spcBef>
                <a:spcPts val="360"/>
              </a:spcBef>
              <a:spcAft>
                <a:spcPts val="0"/>
              </a:spcAft>
              <a:buSzPts val="180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22" name="Google Shape;22;p17"/>
          <p:cNvSpPr txBox="1"/>
          <p:nvPr>
            <p:ph idx="10" type="dt"/>
          </p:nvPr>
        </p:nvSpPr>
        <p:spPr>
          <a:xfrm>
            <a:off x="1371600" y="6012656"/>
            <a:ext cx="5791200" cy="365125"/>
          </a:xfrm>
          <a:prstGeom prst="rect">
            <a:avLst/>
          </a:prstGeom>
          <a:noFill/>
          <a:ln>
            <a:noFill/>
          </a:ln>
        </p:spPr>
        <p:txBody>
          <a:bodyPr anchorCtr="0" anchor="t" bIns="0" lIns="91425" spcFirstLastPara="1" rIns="91425" wrap="square" tIns="0">
            <a:noAutofit/>
          </a:bodyPr>
          <a:lstStyle>
            <a:lvl1pPr lvl="0" algn="r">
              <a:spcBef>
                <a:spcPts val="0"/>
              </a:spcBef>
              <a:spcAft>
                <a:spcPts val="0"/>
              </a:spcAft>
              <a:buSzPts val="1400"/>
              <a:buNone/>
              <a:defRPr sz="1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7"/>
          <p:cNvSpPr txBox="1"/>
          <p:nvPr>
            <p:ph idx="11" type="ftr"/>
          </p:nvPr>
        </p:nvSpPr>
        <p:spPr>
          <a:xfrm>
            <a:off x="1371600" y="5650704"/>
            <a:ext cx="5791200" cy="365125"/>
          </a:xfrm>
          <a:prstGeom prst="rect">
            <a:avLst/>
          </a:prstGeom>
          <a:noFill/>
          <a:ln>
            <a:noFill/>
          </a:ln>
        </p:spPr>
        <p:txBody>
          <a:bodyPr anchorCtr="0" anchor="b" bIns="0" lIns="91425" spcFirstLastPara="1" rIns="91425" wrap="square" tIns="0">
            <a:noAutofit/>
          </a:bodyPr>
          <a:lstStyle>
            <a:lvl1pPr lvl="0" algn="r">
              <a:spcBef>
                <a:spcPts val="0"/>
              </a:spcBef>
              <a:spcAft>
                <a:spcPts val="0"/>
              </a:spcAft>
              <a:buSzPts val="1400"/>
              <a:buNone/>
              <a:defRPr sz="11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17"/>
          <p:cNvSpPr txBox="1"/>
          <p:nvPr>
            <p:ph idx="12" type="sldNum"/>
          </p:nvPr>
        </p:nvSpPr>
        <p:spPr>
          <a:xfrm>
            <a:off x="8392247" y="5752307"/>
            <a:ext cx="50292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b="0" i="0" sz="1300" u="none" cap="none" strike="noStrike">
                <a:solidFill>
                  <a:srgbClr val="FFFFFF"/>
                </a:solidFill>
                <a:latin typeface="Century Gothic"/>
                <a:ea typeface="Century Gothic"/>
                <a:cs typeface="Century Gothic"/>
                <a:sym typeface="Century Gothic"/>
              </a:defRPr>
            </a:lvl1pPr>
            <a:lvl2pPr indent="0" lvl="1" marL="0" algn="ctr">
              <a:spcBef>
                <a:spcPts val="0"/>
              </a:spcBef>
              <a:buNone/>
              <a:defRPr b="0" i="0" sz="1300" u="none" cap="none" strike="noStrike">
                <a:solidFill>
                  <a:srgbClr val="FFFFFF"/>
                </a:solidFill>
                <a:latin typeface="Century Gothic"/>
                <a:ea typeface="Century Gothic"/>
                <a:cs typeface="Century Gothic"/>
                <a:sym typeface="Century Gothic"/>
              </a:defRPr>
            </a:lvl2pPr>
            <a:lvl3pPr indent="0" lvl="2" marL="0" algn="ctr">
              <a:spcBef>
                <a:spcPts val="0"/>
              </a:spcBef>
              <a:buNone/>
              <a:defRPr b="0" i="0" sz="1300" u="none" cap="none" strike="noStrike">
                <a:solidFill>
                  <a:srgbClr val="FFFFFF"/>
                </a:solidFill>
                <a:latin typeface="Century Gothic"/>
                <a:ea typeface="Century Gothic"/>
                <a:cs typeface="Century Gothic"/>
                <a:sym typeface="Century Gothic"/>
              </a:defRPr>
            </a:lvl3pPr>
            <a:lvl4pPr indent="0" lvl="3" marL="0" algn="ctr">
              <a:spcBef>
                <a:spcPts val="0"/>
              </a:spcBef>
              <a:buNone/>
              <a:defRPr b="0" i="0" sz="1300" u="none" cap="none" strike="noStrike">
                <a:solidFill>
                  <a:srgbClr val="FFFFFF"/>
                </a:solidFill>
                <a:latin typeface="Century Gothic"/>
                <a:ea typeface="Century Gothic"/>
                <a:cs typeface="Century Gothic"/>
                <a:sym typeface="Century Gothic"/>
              </a:defRPr>
            </a:lvl4pPr>
            <a:lvl5pPr indent="0" lvl="4" marL="0" algn="ctr">
              <a:spcBef>
                <a:spcPts val="0"/>
              </a:spcBef>
              <a:buNone/>
              <a:defRPr b="0" i="0" sz="1300" u="none" cap="none" strike="noStrike">
                <a:solidFill>
                  <a:srgbClr val="FFFFFF"/>
                </a:solidFill>
                <a:latin typeface="Century Gothic"/>
                <a:ea typeface="Century Gothic"/>
                <a:cs typeface="Century Gothic"/>
                <a:sym typeface="Century Gothic"/>
              </a:defRPr>
            </a:lvl5pPr>
            <a:lvl6pPr indent="0" lvl="5" marL="0" algn="ctr">
              <a:spcBef>
                <a:spcPts val="0"/>
              </a:spcBef>
              <a:buNone/>
              <a:defRPr b="0" i="0" sz="1300" u="none" cap="none" strike="noStrike">
                <a:solidFill>
                  <a:srgbClr val="FFFFFF"/>
                </a:solidFill>
                <a:latin typeface="Century Gothic"/>
                <a:ea typeface="Century Gothic"/>
                <a:cs typeface="Century Gothic"/>
                <a:sym typeface="Century Gothic"/>
              </a:defRPr>
            </a:lvl6pPr>
            <a:lvl7pPr indent="0" lvl="6" marL="0" algn="ctr">
              <a:spcBef>
                <a:spcPts val="0"/>
              </a:spcBef>
              <a:buNone/>
              <a:defRPr b="0" i="0" sz="1300" u="none" cap="none" strike="noStrike">
                <a:solidFill>
                  <a:srgbClr val="FFFFFF"/>
                </a:solidFill>
                <a:latin typeface="Century Gothic"/>
                <a:ea typeface="Century Gothic"/>
                <a:cs typeface="Century Gothic"/>
                <a:sym typeface="Century Gothic"/>
              </a:defRPr>
            </a:lvl7pPr>
            <a:lvl8pPr indent="0" lvl="7" marL="0" algn="ctr">
              <a:spcBef>
                <a:spcPts val="0"/>
              </a:spcBef>
              <a:buNone/>
              <a:defRPr b="0" i="0" sz="1300" u="none" cap="none" strike="noStrike">
                <a:solidFill>
                  <a:srgbClr val="FFFFFF"/>
                </a:solidFill>
                <a:latin typeface="Century Gothic"/>
                <a:ea typeface="Century Gothic"/>
                <a:cs typeface="Century Gothic"/>
                <a:sym typeface="Century Gothic"/>
              </a:defRPr>
            </a:lvl8pPr>
            <a:lvl9pPr indent="0" lvl="8" marL="0" algn="ctr">
              <a:spcBef>
                <a:spcPts val="0"/>
              </a:spcBef>
              <a:buNone/>
              <a:defRPr b="0" i="0" sz="1300" u="none" cap="none" strike="noStrike">
                <a:solidFill>
                  <a:srgbClr val="FFFFFF"/>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80" name="Shape 80"/>
        <p:cNvGrpSpPr/>
        <p:nvPr/>
      </p:nvGrpSpPr>
      <p:grpSpPr>
        <a:xfrm>
          <a:off x="0" y="0"/>
          <a:ext cx="0" cy="0"/>
          <a:chOff x="0" y="0"/>
          <a:chExt cx="0" cy="0"/>
        </a:xfrm>
      </p:grpSpPr>
      <p:sp>
        <p:nvSpPr>
          <p:cNvPr id="81" name="Google Shape;81;p26"/>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FF599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26"/>
          <p:cNvSpPr txBox="1"/>
          <p:nvPr>
            <p:ph idx="1" type="body"/>
          </p:nvPr>
        </p:nvSpPr>
        <p:spPr>
          <a:xfrm rot="5400000">
            <a:off x="2286000" y="54008"/>
            <a:ext cx="4572000" cy="8229600"/>
          </a:xfrm>
          <a:prstGeom prst="rect">
            <a:avLst/>
          </a:prstGeom>
          <a:noFill/>
          <a:ln>
            <a:noFill/>
          </a:ln>
        </p:spPr>
        <p:txBody>
          <a:bodyPr anchorCtr="0" anchor="t" bIns="45700" lIns="91425" spcFirstLastPara="1" rIns="91425" wrap="square" tIns="45700">
            <a:normAutofit/>
          </a:bodyPr>
          <a:lstStyle>
            <a:lvl1pPr indent="-320040" lvl="0" marL="457200" algn="l">
              <a:spcBef>
                <a:spcPts val="360"/>
              </a:spcBef>
              <a:spcAft>
                <a:spcPts val="0"/>
              </a:spcAft>
              <a:buSzPts val="1440"/>
              <a:buChar char="⦿"/>
              <a:defRPr/>
            </a:lvl1pPr>
            <a:lvl2pPr indent="-337185" lvl="1" marL="914400" algn="l">
              <a:spcBef>
                <a:spcPts val="360"/>
              </a:spcBef>
              <a:spcAft>
                <a:spcPts val="0"/>
              </a:spcAft>
              <a:buSzPts val="171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26"/>
          <p:cNvSpPr txBox="1"/>
          <p:nvPr>
            <p:ph idx="10" type="dt"/>
          </p:nvPr>
        </p:nvSpPr>
        <p:spPr>
          <a:xfrm>
            <a:off x="4791456" y="6480969"/>
            <a:ext cx="2133600" cy="30175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6"/>
          <p:cNvSpPr txBox="1"/>
          <p:nvPr>
            <p:ph idx="11" type="ftr"/>
          </p:nvPr>
        </p:nvSpPr>
        <p:spPr>
          <a:xfrm>
            <a:off x="457200" y="6481890"/>
            <a:ext cx="4260056" cy="300831"/>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6"/>
          <p:cNvSpPr txBox="1"/>
          <p:nvPr>
            <p:ph idx="12" type="sldNum"/>
          </p:nvPr>
        </p:nvSpPr>
        <p:spPr>
          <a:xfrm>
            <a:off x="7589520" y="6480969"/>
            <a:ext cx="502920" cy="301752"/>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86" name="Shape 86"/>
        <p:cNvGrpSpPr/>
        <p:nvPr/>
      </p:nvGrpSpPr>
      <p:grpSpPr>
        <a:xfrm>
          <a:off x="0" y="0"/>
          <a:ext cx="0" cy="0"/>
          <a:chOff x="0" y="0"/>
          <a:chExt cx="0" cy="0"/>
        </a:xfrm>
      </p:grpSpPr>
      <p:sp>
        <p:nvSpPr>
          <p:cNvPr id="87" name="Google Shape;87;p27"/>
          <p:cNvSpPr txBox="1"/>
          <p:nvPr>
            <p:ph type="title"/>
          </p:nvPr>
        </p:nvSpPr>
        <p:spPr>
          <a:xfrm rot="5400000">
            <a:off x="4991100" y="2171700"/>
            <a:ext cx="5486400" cy="1905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FF599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27"/>
          <p:cNvSpPr txBox="1"/>
          <p:nvPr>
            <p:ph idx="1" type="body"/>
          </p:nvPr>
        </p:nvSpPr>
        <p:spPr>
          <a:xfrm rot="5400000">
            <a:off x="838200" y="0"/>
            <a:ext cx="5486400" cy="6248400"/>
          </a:xfrm>
          <a:prstGeom prst="rect">
            <a:avLst/>
          </a:prstGeom>
          <a:noFill/>
          <a:ln>
            <a:noFill/>
          </a:ln>
        </p:spPr>
        <p:txBody>
          <a:bodyPr anchorCtr="0" anchor="t" bIns="45700" lIns="91425" spcFirstLastPara="1" rIns="91425" wrap="square" tIns="45700">
            <a:normAutofit/>
          </a:bodyPr>
          <a:lstStyle>
            <a:lvl1pPr indent="-320040" lvl="0" marL="457200" algn="l">
              <a:spcBef>
                <a:spcPts val="360"/>
              </a:spcBef>
              <a:spcAft>
                <a:spcPts val="0"/>
              </a:spcAft>
              <a:buSzPts val="1440"/>
              <a:buChar char="⦿"/>
              <a:defRPr/>
            </a:lvl1pPr>
            <a:lvl2pPr indent="-337185" lvl="1" marL="914400" algn="l">
              <a:spcBef>
                <a:spcPts val="360"/>
              </a:spcBef>
              <a:spcAft>
                <a:spcPts val="0"/>
              </a:spcAft>
              <a:buSzPts val="171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9" name="Google Shape;89;p27"/>
          <p:cNvSpPr txBox="1"/>
          <p:nvPr>
            <p:ph idx="10" type="dt"/>
          </p:nvPr>
        </p:nvSpPr>
        <p:spPr>
          <a:xfrm>
            <a:off x="4791456" y="6480969"/>
            <a:ext cx="2133600" cy="30175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7"/>
          <p:cNvSpPr txBox="1"/>
          <p:nvPr>
            <p:ph idx="11" type="ftr"/>
          </p:nvPr>
        </p:nvSpPr>
        <p:spPr>
          <a:xfrm>
            <a:off x="457200" y="6481890"/>
            <a:ext cx="4260056" cy="300831"/>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7"/>
          <p:cNvSpPr txBox="1"/>
          <p:nvPr>
            <p:ph idx="12" type="sldNum"/>
          </p:nvPr>
        </p:nvSpPr>
        <p:spPr>
          <a:xfrm>
            <a:off x="7589520" y="6480969"/>
            <a:ext cx="502920" cy="301752"/>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25" name="Shape 25"/>
        <p:cNvGrpSpPr/>
        <p:nvPr/>
      </p:nvGrpSpPr>
      <p:grpSpPr>
        <a:xfrm>
          <a:off x="0" y="0"/>
          <a:ext cx="0" cy="0"/>
          <a:chOff x="0" y="0"/>
          <a:chExt cx="0" cy="0"/>
        </a:xfrm>
      </p:grpSpPr>
      <p:sp>
        <p:nvSpPr>
          <p:cNvPr id="26" name="Google Shape;26;p18"/>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FF599C"/>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18"/>
          <p:cNvSpPr txBox="1"/>
          <p:nvPr>
            <p:ph idx="1" type="body"/>
          </p:nvPr>
        </p:nvSpPr>
        <p:spPr>
          <a:xfrm>
            <a:off x="457200" y="1882808"/>
            <a:ext cx="8229600" cy="4572000"/>
          </a:xfrm>
          <a:prstGeom prst="rect">
            <a:avLst/>
          </a:prstGeom>
          <a:noFill/>
          <a:ln>
            <a:noFill/>
          </a:ln>
        </p:spPr>
        <p:txBody>
          <a:bodyPr anchorCtr="0" anchor="t" bIns="45700" lIns="91425" spcFirstLastPara="1" rIns="91425" wrap="square" tIns="45700">
            <a:normAutofit/>
          </a:bodyPr>
          <a:lstStyle>
            <a:lvl1pPr indent="-320040" lvl="0" marL="457200" algn="l">
              <a:spcBef>
                <a:spcPts val="360"/>
              </a:spcBef>
              <a:spcAft>
                <a:spcPts val="0"/>
              </a:spcAft>
              <a:buSzPts val="1440"/>
              <a:buChar char="⦿"/>
              <a:defRPr/>
            </a:lvl1pPr>
            <a:lvl2pPr indent="-337185" lvl="1" marL="914400" algn="l">
              <a:spcBef>
                <a:spcPts val="360"/>
              </a:spcBef>
              <a:spcAft>
                <a:spcPts val="0"/>
              </a:spcAft>
              <a:buSzPts val="171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8" name="Google Shape;28;p18"/>
          <p:cNvSpPr txBox="1"/>
          <p:nvPr>
            <p:ph idx="10" type="dt"/>
          </p:nvPr>
        </p:nvSpPr>
        <p:spPr>
          <a:xfrm>
            <a:off x="4791456" y="6480048"/>
            <a:ext cx="2133600" cy="30175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8"/>
          <p:cNvSpPr txBox="1"/>
          <p:nvPr>
            <p:ph idx="11" type="ftr"/>
          </p:nvPr>
        </p:nvSpPr>
        <p:spPr>
          <a:xfrm>
            <a:off x="457200" y="6480969"/>
            <a:ext cx="4260056" cy="300831"/>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8"/>
          <p:cNvSpPr txBox="1"/>
          <p:nvPr>
            <p:ph idx="12" type="sldNum"/>
          </p:nvPr>
        </p:nvSpPr>
        <p:spPr>
          <a:xfrm>
            <a:off x="7589520" y="6480969"/>
            <a:ext cx="502920" cy="301752"/>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showMasterSp="0" type="secHead">
  <p:cSld name="SECTION_HEADER">
    <p:bg>
      <p:bgPr>
        <a:gradFill>
          <a:gsLst>
            <a:gs pos="0">
              <a:schemeClr val="dk1"/>
            </a:gs>
            <a:gs pos="60000">
              <a:schemeClr val="dk1"/>
            </a:gs>
            <a:gs pos="100000">
              <a:srgbClr val="6C6C6C"/>
            </a:gs>
          </a:gsLst>
          <a:lin ang="5400000" scaled="0"/>
        </a:gradFill>
      </p:bgPr>
    </p:bg>
    <p:spTree>
      <p:nvGrpSpPr>
        <p:cNvPr id="31" name="Shape 31"/>
        <p:cNvGrpSpPr/>
        <p:nvPr/>
      </p:nvGrpSpPr>
      <p:grpSpPr>
        <a:xfrm>
          <a:off x="0" y="0"/>
          <a:ext cx="0" cy="0"/>
          <a:chOff x="0" y="0"/>
          <a:chExt cx="0" cy="0"/>
        </a:xfrm>
      </p:grpSpPr>
      <p:sp>
        <p:nvSpPr>
          <p:cNvPr id="32" name="Google Shape;32;p19"/>
          <p:cNvSpPr/>
          <p:nvPr/>
        </p:nvSpPr>
        <p:spPr>
          <a:xfrm flipH="1" rot="10800000">
            <a:off x="7034" y="7034"/>
            <a:ext cx="9129932" cy="6836899"/>
          </a:xfrm>
          <a:prstGeom prst="rtTriangle">
            <a:avLst/>
          </a:prstGeom>
          <a:gradFill>
            <a:gsLst>
              <a:gs pos="0">
                <a:srgbClr val="D2D2D2">
                  <a:alpha val="9803"/>
                </a:srgbClr>
              </a:gs>
              <a:gs pos="70000">
                <a:srgbClr val="D2D2D2">
                  <a:alpha val="7843"/>
                </a:srgbClr>
              </a:gs>
              <a:gs pos="100000">
                <a:srgbClr val="D2D2D2">
                  <a:alpha val="784"/>
                </a:srgbClr>
              </a:gs>
            </a:gsLst>
            <a:lin ang="8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33" name="Google Shape;33;p19"/>
          <p:cNvSpPr/>
          <p:nvPr/>
        </p:nvSpPr>
        <p:spPr>
          <a:xfrm flipH="1" rot="-5400000">
            <a:off x="7554353" y="309490"/>
            <a:ext cx="1892949" cy="1294228"/>
          </a:xfrm>
          <a:prstGeom prst="triangle">
            <a:avLst>
              <a:gd fmla="val 51323" name="adj"/>
            </a:avLst>
          </a:prstGeom>
          <a:gradFill>
            <a:gsLst>
              <a:gs pos="0">
                <a:srgbClr val="B2004A"/>
              </a:gs>
              <a:gs pos="60000">
                <a:srgbClr val="FF0082"/>
              </a:gs>
              <a:gs pos="100000">
                <a:srgbClr val="FF66A4"/>
              </a:gs>
            </a:gsLst>
            <a:lin ang="155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34" name="Google Shape;34;p19"/>
          <p:cNvSpPr txBox="1"/>
          <p:nvPr>
            <p:ph idx="10" type="dt"/>
          </p:nvPr>
        </p:nvSpPr>
        <p:spPr>
          <a:xfrm>
            <a:off x="6955632" y="6477000"/>
            <a:ext cx="2133600" cy="3048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9"/>
          <p:cNvSpPr txBox="1"/>
          <p:nvPr>
            <p:ph idx="11" type="ftr"/>
          </p:nvPr>
        </p:nvSpPr>
        <p:spPr>
          <a:xfrm>
            <a:off x="2619376" y="6480969"/>
            <a:ext cx="4260056" cy="300831"/>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9"/>
          <p:cNvSpPr txBox="1"/>
          <p:nvPr>
            <p:ph idx="12" type="sldNum"/>
          </p:nvPr>
        </p:nvSpPr>
        <p:spPr>
          <a:xfrm>
            <a:off x="8451056" y="809624"/>
            <a:ext cx="502920" cy="300831"/>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fr-FR"/>
              <a:t>‹#›</a:t>
            </a:fld>
            <a:endParaRPr/>
          </a:p>
        </p:txBody>
      </p:sp>
      <p:cxnSp>
        <p:nvCxnSpPr>
          <p:cNvPr id="37" name="Google Shape;37;p19"/>
          <p:cNvCxnSpPr/>
          <p:nvPr/>
        </p:nvCxnSpPr>
        <p:spPr>
          <a:xfrm rot="10800000">
            <a:off x="6468794" y="9381"/>
            <a:ext cx="2672861" cy="1900210"/>
          </a:xfrm>
          <a:prstGeom prst="straightConnector1">
            <a:avLst/>
          </a:prstGeom>
          <a:noFill/>
          <a:ln cap="rnd" cmpd="sng" w="9525">
            <a:solidFill>
              <a:srgbClr val="C5C5C5">
                <a:alpha val="44705"/>
              </a:srgbClr>
            </a:solidFill>
            <a:prstDash val="solid"/>
            <a:round/>
            <a:headEnd len="sm" w="sm" type="none"/>
            <a:tailEnd len="sm" w="sm" type="none"/>
          </a:ln>
        </p:spPr>
      </p:cxnSp>
      <p:cxnSp>
        <p:nvCxnSpPr>
          <p:cNvPr id="38" name="Google Shape;38;p19"/>
          <p:cNvCxnSpPr/>
          <p:nvPr/>
        </p:nvCxnSpPr>
        <p:spPr>
          <a:xfrm flipH="1" rot="10800000">
            <a:off x="0" y="7034"/>
            <a:ext cx="9136966" cy="6843933"/>
          </a:xfrm>
          <a:prstGeom prst="straightConnector1">
            <a:avLst/>
          </a:prstGeom>
          <a:noFill/>
          <a:ln cap="rnd" cmpd="sng" w="9525">
            <a:solidFill>
              <a:srgbClr val="BEBEBE">
                <a:alpha val="34901"/>
              </a:srgbClr>
            </a:solidFill>
            <a:prstDash val="solid"/>
            <a:round/>
            <a:headEnd len="sm" w="sm" type="none"/>
            <a:tailEnd len="sm" w="sm" type="none"/>
          </a:ln>
        </p:spPr>
      </p:cxnSp>
      <p:sp>
        <p:nvSpPr>
          <p:cNvPr id="39" name="Google Shape;39;p19"/>
          <p:cNvSpPr txBox="1"/>
          <p:nvPr>
            <p:ph type="title"/>
          </p:nvPr>
        </p:nvSpPr>
        <p:spPr>
          <a:xfrm>
            <a:off x="381000" y="271464"/>
            <a:ext cx="7239000" cy="1362075"/>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FF599C"/>
              </a:buClr>
              <a:buSzPts val="3600"/>
              <a:buFont typeface="Century Gothic"/>
              <a:buNone/>
              <a:defRPr b="1" sz="36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9"/>
          <p:cNvSpPr txBox="1"/>
          <p:nvPr>
            <p:ph idx="1" type="body"/>
          </p:nvPr>
        </p:nvSpPr>
        <p:spPr>
          <a:xfrm>
            <a:off x="381000" y="1633536"/>
            <a:ext cx="3886200" cy="2286000"/>
          </a:xfrm>
          <a:prstGeom prst="rect">
            <a:avLst/>
          </a:prstGeom>
          <a:noFill/>
          <a:ln>
            <a:noFill/>
          </a:ln>
        </p:spPr>
        <p:txBody>
          <a:bodyPr anchorCtr="0" anchor="t" bIns="45700" lIns="91425" spcFirstLastPara="1" rIns="91425" wrap="square" tIns="45700">
            <a:normAutofit/>
          </a:bodyPr>
          <a:lstStyle>
            <a:lvl1pPr indent="-228600" lvl="0" marL="457200" algn="l">
              <a:spcBef>
                <a:spcPts val="400"/>
              </a:spcBef>
              <a:spcAft>
                <a:spcPts val="0"/>
              </a:spcAft>
              <a:buSzPts val="1600"/>
              <a:buNone/>
              <a:defRPr sz="2000">
                <a:solidFill>
                  <a:schemeClr val="lt1"/>
                </a:solidFill>
              </a:defRPr>
            </a:lvl1pPr>
            <a:lvl2pPr indent="-228600" lvl="1" marL="914400" algn="l">
              <a:spcBef>
                <a:spcPts val="360"/>
              </a:spcBef>
              <a:spcAft>
                <a:spcPts val="0"/>
              </a:spcAft>
              <a:buSzPts val="1710"/>
              <a:buNone/>
              <a:defRPr sz="1800">
                <a:solidFill>
                  <a:schemeClr val="lt1"/>
                </a:solidFill>
              </a:defRPr>
            </a:lvl2pPr>
            <a:lvl3pPr indent="-228600" lvl="2" marL="1371600" algn="l">
              <a:spcBef>
                <a:spcPts val="320"/>
              </a:spcBef>
              <a:spcAft>
                <a:spcPts val="0"/>
              </a:spcAft>
              <a:buSzPts val="1600"/>
              <a:buNone/>
              <a:defRPr sz="1600">
                <a:solidFill>
                  <a:schemeClr val="lt1"/>
                </a:solidFill>
              </a:defRPr>
            </a:lvl3pPr>
            <a:lvl4pPr indent="-228600" lvl="3" marL="1828800" algn="l">
              <a:spcBef>
                <a:spcPts val="280"/>
              </a:spcBef>
              <a:spcAft>
                <a:spcPts val="0"/>
              </a:spcAft>
              <a:buSzPts val="1400"/>
              <a:buNone/>
              <a:defRPr sz="1400">
                <a:solidFill>
                  <a:schemeClr val="lt1"/>
                </a:solidFill>
              </a:defRPr>
            </a:lvl4pPr>
            <a:lvl5pPr indent="-228600" lvl="4" marL="2286000" algn="l">
              <a:spcBef>
                <a:spcPts val="280"/>
              </a:spcBef>
              <a:spcAft>
                <a:spcPts val="0"/>
              </a:spcAft>
              <a:buSzPts val="1400"/>
              <a:buNone/>
              <a:defRPr sz="1400">
                <a:solidFill>
                  <a:schemeClr val="lt1"/>
                </a:solidFill>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41" name="Shape 41"/>
        <p:cNvGrpSpPr/>
        <p:nvPr/>
      </p:nvGrpSpPr>
      <p:grpSpPr>
        <a:xfrm>
          <a:off x="0" y="0"/>
          <a:ext cx="0" cy="0"/>
          <a:chOff x="0" y="0"/>
          <a:chExt cx="0" cy="0"/>
        </a:xfrm>
      </p:grpSpPr>
      <p:sp>
        <p:nvSpPr>
          <p:cNvPr id="42" name="Google Shape;42;p20"/>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FF599C"/>
              </a:buClr>
              <a:buSzPts val="4200"/>
              <a:buFont typeface="Century Gothic"/>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20"/>
          <p:cNvSpPr txBox="1"/>
          <p:nvPr>
            <p:ph idx="1" type="body"/>
          </p:nvPr>
        </p:nvSpPr>
        <p:spPr>
          <a:xfrm>
            <a:off x="457200" y="1722437"/>
            <a:ext cx="4038600" cy="4525963"/>
          </a:xfrm>
          <a:prstGeom prst="rect">
            <a:avLst/>
          </a:prstGeom>
          <a:noFill/>
          <a:ln>
            <a:noFill/>
          </a:ln>
        </p:spPr>
        <p:txBody>
          <a:bodyPr anchorCtr="0" anchor="t" bIns="45700" lIns="91425" spcFirstLastPara="1" rIns="91425" wrap="square" tIns="45700">
            <a:normAutofit/>
          </a:bodyPr>
          <a:lstStyle>
            <a:lvl1pPr indent="-360680" lvl="0" marL="457200" algn="l">
              <a:spcBef>
                <a:spcPts val="520"/>
              </a:spcBef>
              <a:spcAft>
                <a:spcPts val="0"/>
              </a:spcAft>
              <a:buSzPts val="2080"/>
              <a:buChar char="⦿"/>
              <a:defRPr sz="2600"/>
            </a:lvl1pPr>
            <a:lvl2pPr indent="-373380" lvl="1" marL="914400" algn="l">
              <a:spcBef>
                <a:spcPts val="480"/>
              </a:spcBef>
              <a:spcAft>
                <a:spcPts val="0"/>
              </a:spcAft>
              <a:buSzPts val="228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4" name="Google Shape;44;p20"/>
          <p:cNvSpPr txBox="1"/>
          <p:nvPr>
            <p:ph idx="2" type="body"/>
          </p:nvPr>
        </p:nvSpPr>
        <p:spPr>
          <a:xfrm>
            <a:off x="4648200" y="1722437"/>
            <a:ext cx="4038600" cy="4525963"/>
          </a:xfrm>
          <a:prstGeom prst="rect">
            <a:avLst/>
          </a:prstGeom>
          <a:noFill/>
          <a:ln>
            <a:noFill/>
          </a:ln>
        </p:spPr>
        <p:txBody>
          <a:bodyPr anchorCtr="0" anchor="t" bIns="45700" lIns="91425" spcFirstLastPara="1" rIns="91425" wrap="square" tIns="45700">
            <a:normAutofit/>
          </a:bodyPr>
          <a:lstStyle>
            <a:lvl1pPr indent="-360680" lvl="0" marL="457200" algn="l">
              <a:spcBef>
                <a:spcPts val="520"/>
              </a:spcBef>
              <a:spcAft>
                <a:spcPts val="0"/>
              </a:spcAft>
              <a:buSzPts val="2080"/>
              <a:buChar char="⦿"/>
              <a:defRPr sz="2600"/>
            </a:lvl1pPr>
            <a:lvl2pPr indent="-373380" lvl="1" marL="914400" algn="l">
              <a:spcBef>
                <a:spcPts val="480"/>
              </a:spcBef>
              <a:spcAft>
                <a:spcPts val="0"/>
              </a:spcAft>
              <a:buSzPts val="228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5" name="Google Shape;45;p20"/>
          <p:cNvSpPr txBox="1"/>
          <p:nvPr>
            <p:ph idx="10" type="dt"/>
          </p:nvPr>
        </p:nvSpPr>
        <p:spPr>
          <a:xfrm>
            <a:off x="4791456" y="6480969"/>
            <a:ext cx="2133600" cy="30175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20"/>
          <p:cNvSpPr txBox="1"/>
          <p:nvPr>
            <p:ph idx="11" type="ftr"/>
          </p:nvPr>
        </p:nvSpPr>
        <p:spPr>
          <a:xfrm>
            <a:off x="457200" y="6480969"/>
            <a:ext cx="4260056" cy="30175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0"/>
          <p:cNvSpPr txBox="1"/>
          <p:nvPr>
            <p:ph idx="12" type="sldNum"/>
          </p:nvPr>
        </p:nvSpPr>
        <p:spPr>
          <a:xfrm>
            <a:off x="7589520" y="6480969"/>
            <a:ext cx="502920" cy="301752"/>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showMasterSp="0" type="twoTxTwoObj">
  <p:cSld name="TWO_OBJECTS_WITH_TEXT">
    <p:bg>
      <p:bgPr>
        <a:gradFill>
          <a:gsLst>
            <a:gs pos="0">
              <a:srgbClr val="494949"/>
            </a:gs>
            <a:gs pos="60000">
              <a:srgbClr val="626262"/>
            </a:gs>
            <a:gs pos="100000">
              <a:srgbClr val="8B8B8B"/>
            </a:gs>
          </a:gsLst>
          <a:lin ang="5400000" scaled="0"/>
        </a:gradFill>
      </p:bgPr>
    </p:bg>
    <p:spTree>
      <p:nvGrpSpPr>
        <p:cNvPr id="48" name="Shape 48"/>
        <p:cNvGrpSpPr/>
        <p:nvPr/>
      </p:nvGrpSpPr>
      <p:grpSpPr>
        <a:xfrm>
          <a:off x="0" y="0"/>
          <a:ext cx="0" cy="0"/>
          <a:chOff x="0" y="0"/>
          <a:chExt cx="0" cy="0"/>
        </a:xfrm>
      </p:grpSpPr>
      <p:sp>
        <p:nvSpPr>
          <p:cNvPr id="49" name="Google Shape;49;p21"/>
          <p:cNvSpPr txBox="1"/>
          <p:nvPr>
            <p:ph type="title"/>
          </p:nvPr>
        </p:nvSpPr>
        <p:spPr>
          <a:xfrm rot="-5400000">
            <a:off x="-2295358" y="2834288"/>
            <a:ext cx="6153912" cy="1066800"/>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chemeClr val="lt1"/>
              </a:buClr>
              <a:buSzPts val="3300"/>
              <a:buFont typeface="Century Gothic"/>
              <a:buNone/>
              <a:defRPr b="1" sz="33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21"/>
          <p:cNvSpPr txBox="1"/>
          <p:nvPr>
            <p:ph idx="1" type="body"/>
          </p:nvPr>
        </p:nvSpPr>
        <p:spPr>
          <a:xfrm rot="-5400000">
            <a:off x="146758" y="1508980"/>
            <a:ext cx="3017520" cy="581024"/>
          </a:xfrm>
          <a:prstGeom prst="rect">
            <a:avLst/>
          </a:prstGeom>
          <a:solidFill>
            <a:schemeClr val="dk1"/>
          </a:solidFill>
          <a:ln>
            <a:noFill/>
          </a:ln>
        </p:spPr>
        <p:txBody>
          <a:bodyPr anchorCtr="0" anchor="ctr" bIns="45700" lIns="91425" spcFirstLastPara="1" rIns="91425" wrap="square" tIns="45700">
            <a:normAutofit/>
          </a:bodyPr>
          <a:lstStyle>
            <a:lvl1pPr indent="-228600" lvl="0" marL="457200" algn="ctr">
              <a:spcBef>
                <a:spcPts val="320"/>
              </a:spcBef>
              <a:spcAft>
                <a:spcPts val="0"/>
              </a:spcAft>
              <a:buSzPts val="1280"/>
              <a:buNone/>
              <a:defRPr b="0" sz="1600">
                <a:solidFill>
                  <a:schemeClr val="lt1"/>
                </a:solidFill>
              </a:defRPr>
            </a:lvl1pPr>
            <a:lvl2pPr indent="-228600" lvl="1" marL="914400" algn="l">
              <a:spcBef>
                <a:spcPts val="400"/>
              </a:spcBef>
              <a:spcAft>
                <a:spcPts val="0"/>
              </a:spcAft>
              <a:buSzPts val="19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1" name="Google Shape;51;p21"/>
          <p:cNvSpPr txBox="1"/>
          <p:nvPr>
            <p:ph idx="2" type="body"/>
          </p:nvPr>
        </p:nvSpPr>
        <p:spPr>
          <a:xfrm rot="-5400000">
            <a:off x="146758" y="4645372"/>
            <a:ext cx="3017520" cy="581024"/>
          </a:xfrm>
          <a:prstGeom prst="rect">
            <a:avLst/>
          </a:prstGeom>
          <a:solidFill>
            <a:schemeClr val="dk1"/>
          </a:solidFill>
          <a:ln>
            <a:noFill/>
          </a:ln>
        </p:spPr>
        <p:txBody>
          <a:bodyPr anchorCtr="0" anchor="ctr" bIns="45700" lIns="91425" spcFirstLastPara="1" rIns="91425" wrap="square" tIns="45700">
            <a:normAutofit/>
          </a:bodyPr>
          <a:lstStyle>
            <a:lvl1pPr indent="-228600" lvl="0" marL="457200" algn="ctr">
              <a:spcBef>
                <a:spcPts val="320"/>
              </a:spcBef>
              <a:spcAft>
                <a:spcPts val="0"/>
              </a:spcAft>
              <a:buSzPts val="1280"/>
              <a:buNone/>
              <a:defRPr b="0" sz="1600">
                <a:solidFill>
                  <a:schemeClr val="lt1"/>
                </a:solidFill>
              </a:defRPr>
            </a:lvl1pPr>
            <a:lvl2pPr indent="-228600" lvl="1" marL="914400" algn="l">
              <a:spcBef>
                <a:spcPts val="400"/>
              </a:spcBef>
              <a:spcAft>
                <a:spcPts val="0"/>
              </a:spcAft>
              <a:buSzPts val="19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2" name="Google Shape;52;p21"/>
          <p:cNvSpPr txBox="1"/>
          <p:nvPr>
            <p:ph idx="3" type="body"/>
          </p:nvPr>
        </p:nvSpPr>
        <p:spPr>
          <a:xfrm>
            <a:off x="2022230" y="290732"/>
            <a:ext cx="6858000" cy="3017520"/>
          </a:xfrm>
          <a:prstGeom prst="rect">
            <a:avLst/>
          </a:prstGeom>
          <a:noFill/>
          <a:ln>
            <a:noFill/>
          </a:ln>
        </p:spPr>
        <p:txBody>
          <a:bodyPr anchorCtr="0" anchor="t" bIns="45700" lIns="91425" spcFirstLastPara="1" rIns="91425" wrap="square" tIns="45700">
            <a:normAutofit/>
          </a:bodyPr>
          <a:lstStyle>
            <a:lvl1pPr indent="-350520" lvl="0" marL="457200" algn="l">
              <a:spcBef>
                <a:spcPts val="480"/>
              </a:spcBef>
              <a:spcAft>
                <a:spcPts val="0"/>
              </a:spcAft>
              <a:buSzPts val="1920"/>
              <a:buChar char="⦿"/>
              <a:defRPr sz="2400"/>
            </a:lvl1pPr>
            <a:lvl2pPr indent="-349250" lvl="1" marL="914400" algn="l">
              <a:spcBef>
                <a:spcPts val="400"/>
              </a:spcBef>
              <a:spcAft>
                <a:spcPts val="0"/>
              </a:spcAft>
              <a:buSzPts val="19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3" name="Google Shape;53;p21"/>
          <p:cNvSpPr txBox="1"/>
          <p:nvPr>
            <p:ph idx="4" type="body"/>
          </p:nvPr>
        </p:nvSpPr>
        <p:spPr>
          <a:xfrm>
            <a:off x="2022230" y="3427124"/>
            <a:ext cx="6858000" cy="3017520"/>
          </a:xfrm>
          <a:prstGeom prst="rect">
            <a:avLst/>
          </a:prstGeom>
          <a:noFill/>
          <a:ln>
            <a:noFill/>
          </a:ln>
        </p:spPr>
        <p:txBody>
          <a:bodyPr anchorCtr="0" anchor="t" bIns="45700" lIns="91425" spcFirstLastPara="1" rIns="91425" wrap="square" tIns="45700">
            <a:normAutofit/>
          </a:bodyPr>
          <a:lstStyle>
            <a:lvl1pPr indent="-350520" lvl="0" marL="457200" algn="l">
              <a:spcBef>
                <a:spcPts val="480"/>
              </a:spcBef>
              <a:spcAft>
                <a:spcPts val="0"/>
              </a:spcAft>
              <a:buSzPts val="1920"/>
              <a:buChar char="⦿"/>
              <a:defRPr sz="2400"/>
            </a:lvl1pPr>
            <a:lvl2pPr indent="-349250" lvl="1" marL="914400" algn="l">
              <a:spcBef>
                <a:spcPts val="400"/>
              </a:spcBef>
              <a:spcAft>
                <a:spcPts val="0"/>
              </a:spcAft>
              <a:buSzPts val="19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4" name="Google Shape;54;p21"/>
          <p:cNvSpPr txBox="1"/>
          <p:nvPr>
            <p:ph idx="10" type="dt"/>
          </p:nvPr>
        </p:nvSpPr>
        <p:spPr>
          <a:xfrm>
            <a:off x="4791456" y="6480969"/>
            <a:ext cx="2130552" cy="30175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21"/>
          <p:cNvSpPr txBox="1"/>
          <p:nvPr>
            <p:ph idx="11" type="ftr"/>
          </p:nvPr>
        </p:nvSpPr>
        <p:spPr>
          <a:xfrm>
            <a:off x="457200" y="6480969"/>
            <a:ext cx="4261104" cy="30175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1"/>
          <p:cNvSpPr txBox="1"/>
          <p:nvPr>
            <p:ph idx="12" type="sldNum"/>
          </p:nvPr>
        </p:nvSpPr>
        <p:spPr>
          <a:xfrm>
            <a:off x="7589520" y="6483096"/>
            <a:ext cx="502920" cy="301752"/>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b="0" i="0" sz="1200" u="none" cap="none" strike="noStrike">
                <a:solidFill>
                  <a:schemeClr val="lt1"/>
                </a:solidFill>
                <a:latin typeface="Century Gothic"/>
                <a:ea typeface="Century Gothic"/>
                <a:cs typeface="Century Gothic"/>
                <a:sym typeface="Century Gothic"/>
              </a:defRPr>
            </a:lvl1pPr>
            <a:lvl2pPr indent="0" lvl="1" marL="0" algn="ctr">
              <a:spcBef>
                <a:spcPts val="0"/>
              </a:spcBef>
              <a:buNone/>
              <a:defRPr b="0" i="0" sz="1200" u="none" cap="none" strike="noStrike">
                <a:solidFill>
                  <a:schemeClr val="lt1"/>
                </a:solidFill>
                <a:latin typeface="Century Gothic"/>
                <a:ea typeface="Century Gothic"/>
                <a:cs typeface="Century Gothic"/>
                <a:sym typeface="Century Gothic"/>
              </a:defRPr>
            </a:lvl2pPr>
            <a:lvl3pPr indent="0" lvl="2" marL="0" algn="ctr">
              <a:spcBef>
                <a:spcPts val="0"/>
              </a:spcBef>
              <a:buNone/>
              <a:defRPr b="0" i="0" sz="1200" u="none" cap="none" strike="noStrike">
                <a:solidFill>
                  <a:schemeClr val="lt1"/>
                </a:solidFill>
                <a:latin typeface="Century Gothic"/>
                <a:ea typeface="Century Gothic"/>
                <a:cs typeface="Century Gothic"/>
                <a:sym typeface="Century Gothic"/>
              </a:defRPr>
            </a:lvl3pPr>
            <a:lvl4pPr indent="0" lvl="3" marL="0" algn="ctr">
              <a:spcBef>
                <a:spcPts val="0"/>
              </a:spcBef>
              <a:buNone/>
              <a:defRPr b="0" i="0" sz="1200" u="none" cap="none" strike="noStrike">
                <a:solidFill>
                  <a:schemeClr val="lt1"/>
                </a:solidFill>
                <a:latin typeface="Century Gothic"/>
                <a:ea typeface="Century Gothic"/>
                <a:cs typeface="Century Gothic"/>
                <a:sym typeface="Century Gothic"/>
              </a:defRPr>
            </a:lvl4pPr>
            <a:lvl5pPr indent="0" lvl="4" marL="0" algn="ctr">
              <a:spcBef>
                <a:spcPts val="0"/>
              </a:spcBef>
              <a:buNone/>
              <a:defRPr b="0" i="0" sz="1200" u="none" cap="none" strike="noStrike">
                <a:solidFill>
                  <a:schemeClr val="lt1"/>
                </a:solidFill>
                <a:latin typeface="Century Gothic"/>
                <a:ea typeface="Century Gothic"/>
                <a:cs typeface="Century Gothic"/>
                <a:sym typeface="Century Gothic"/>
              </a:defRPr>
            </a:lvl5pPr>
            <a:lvl6pPr indent="0" lvl="5" marL="0" algn="ctr">
              <a:spcBef>
                <a:spcPts val="0"/>
              </a:spcBef>
              <a:buNone/>
              <a:defRPr b="0" i="0" sz="1200" u="none" cap="none" strike="noStrike">
                <a:solidFill>
                  <a:schemeClr val="lt1"/>
                </a:solidFill>
                <a:latin typeface="Century Gothic"/>
                <a:ea typeface="Century Gothic"/>
                <a:cs typeface="Century Gothic"/>
                <a:sym typeface="Century Gothic"/>
              </a:defRPr>
            </a:lvl6pPr>
            <a:lvl7pPr indent="0" lvl="6" marL="0" algn="ctr">
              <a:spcBef>
                <a:spcPts val="0"/>
              </a:spcBef>
              <a:buNone/>
              <a:defRPr b="0" i="0" sz="1200" u="none" cap="none" strike="noStrike">
                <a:solidFill>
                  <a:schemeClr val="lt1"/>
                </a:solidFill>
                <a:latin typeface="Century Gothic"/>
                <a:ea typeface="Century Gothic"/>
                <a:cs typeface="Century Gothic"/>
                <a:sym typeface="Century Gothic"/>
              </a:defRPr>
            </a:lvl7pPr>
            <a:lvl8pPr indent="0" lvl="7" marL="0" algn="ctr">
              <a:spcBef>
                <a:spcPts val="0"/>
              </a:spcBef>
              <a:buNone/>
              <a:defRPr b="0" i="0" sz="1200" u="none" cap="none" strike="noStrike">
                <a:solidFill>
                  <a:schemeClr val="lt1"/>
                </a:solidFill>
                <a:latin typeface="Century Gothic"/>
                <a:ea typeface="Century Gothic"/>
                <a:cs typeface="Century Gothic"/>
                <a:sym typeface="Century Gothic"/>
              </a:defRPr>
            </a:lvl8pPr>
            <a:lvl9pPr indent="0" lvl="8" marL="0" algn="ctr">
              <a:spcBef>
                <a:spcPts val="0"/>
              </a:spcBef>
              <a:buNone/>
              <a:defRPr b="0" i="0" sz="1200" u="none" cap="none" strike="noStrike">
                <a:solidFill>
                  <a:schemeClr val="lt1"/>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57" name="Shape 57"/>
        <p:cNvGrpSpPr/>
        <p:nvPr/>
      </p:nvGrpSpPr>
      <p:grpSpPr>
        <a:xfrm>
          <a:off x="0" y="0"/>
          <a:ext cx="0" cy="0"/>
          <a:chOff x="0" y="0"/>
          <a:chExt cx="0" cy="0"/>
        </a:xfrm>
      </p:grpSpPr>
      <p:sp>
        <p:nvSpPr>
          <p:cNvPr id="58" name="Google Shape;58;p22"/>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FF599C"/>
              </a:buClr>
              <a:buSzPts val="4200"/>
              <a:buFont typeface="Century Gothic"/>
              <a:buNone/>
              <a:defRPr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22"/>
          <p:cNvSpPr txBox="1"/>
          <p:nvPr>
            <p:ph idx="10" type="dt"/>
          </p:nvPr>
        </p:nvSpPr>
        <p:spPr>
          <a:xfrm>
            <a:off x="4791456" y="6480969"/>
            <a:ext cx="2133600" cy="30175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2"/>
          <p:cNvSpPr txBox="1"/>
          <p:nvPr>
            <p:ph idx="11" type="ftr"/>
          </p:nvPr>
        </p:nvSpPr>
        <p:spPr>
          <a:xfrm>
            <a:off x="457200" y="6481890"/>
            <a:ext cx="4260056" cy="300831"/>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22"/>
          <p:cNvSpPr txBox="1"/>
          <p:nvPr>
            <p:ph idx="12" type="sldNum"/>
          </p:nvPr>
        </p:nvSpPr>
        <p:spPr>
          <a:xfrm>
            <a:off x="7589520" y="6480969"/>
            <a:ext cx="502920" cy="301752"/>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62" name="Shape 62"/>
        <p:cNvGrpSpPr/>
        <p:nvPr/>
      </p:nvGrpSpPr>
      <p:grpSpPr>
        <a:xfrm>
          <a:off x="0" y="0"/>
          <a:ext cx="0" cy="0"/>
          <a:chOff x="0" y="0"/>
          <a:chExt cx="0" cy="0"/>
        </a:xfrm>
      </p:grpSpPr>
      <p:sp>
        <p:nvSpPr>
          <p:cNvPr id="63" name="Google Shape;63;p23"/>
          <p:cNvSpPr txBox="1"/>
          <p:nvPr>
            <p:ph idx="10" type="dt"/>
          </p:nvPr>
        </p:nvSpPr>
        <p:spPr>
          <a:xfrm>
            <a:off x="4791456" y="6480969"/>
            <a:ext cx="2133600" cy="30175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3"/>
          <p:cNvSpPr txBox="1"/>
          <p:nvPr>
            <p:ph idx="11" type="ftr"/>
          </p:nvPr>
        </p:nvSpPr>
        <p:spPr>
          <a:xfrm>
            <a:off x="457200" y="6481890"/>
            <a:ext cx="4260056" cy="300831"/>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3"/>
          <p:cNvSpPr txBox="1"/>
          <p:nvPr>
            <p:ph idx="12" type="sldNum"/>
          </p:nvPr>
        </p:nvSpPr>
        <p:spPr>
          <a:xfrm>
            <a:off x="7589520" y="6480969"/>
            <a:ext cx="502920" cy="301752"/>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showMasterSp="0" type="objTx">
  <p:cSld name="OBJECT_WITH_CAPTION_TEXT">
    <p:bg>
      <p:bgPr>
        <a:gradFill>
          <a:gsLst>
            <a:gs pos="0">
              <a:srgbClr val="494949"/>
            </a:gs>
            <a:gs pos="60000">
              <a:srgbClr val="626262"/>
            </a:gs>
            <a:gs pos="100000">
              <a:srgbClr val="8B8B8B"/>
            </a:gs>
          </a:gsLst>
          <a:lin ang="5400000" scaled="0"/>
        </a:gradFill>
      </p:bgPr>
    </p:bg>
    <p:spTree>
      <p:nvGrpSpPr>
        <p:cNvPr id="66" name="Shape 66"/>
        <p:cNvGrpSpPr/>
        <p:nvPr/>
      </p:nvGrpSpPr>
      <p:grpSpPr>
        <a:xfrm>
          <a:off x="0" y="0"/>
          <a:ext cx="0" cy="0"/>
          <a:chOff x="0" y="0"/>
          <a:chExt cx="0" cy="0"/>
        </a:xfrm>
      </p:grpSpPr>
      <p:sp>
        <p:nvSpPr>
          <p:cNvPr id="67" name="Google Shape;67;p24"/>
          <p:cNvSpPr txBox="1"/>
          <p:nvPr>
            <p:ph type="title"/>
          </p:nvPr>
        </p:nvSpPr>
        <p:spPr>
          <a:xfrm rot="-5400000">
            <a:off x="-2295144" y="2882264"/>
            <a:ext cx="5943600" cy="914400"/>
          </a:xfrm>
          <a:prstGeom prst="rect">
            <a:avLst/>
          </a:prstGeom>
          <a:noFill/>
          <a:ln>
            <a:noFill/>
          </a:ln>
        </p:spPr>
        <p:txBody>
          <a:bodyPr anchorCtr="0" anchor="b" bIns="45700" lIns="91425" spcFirstLastPara="1" rIns="91425" wrap="square" tIns="45700">
            <a:normAutofit/>
          </a:bodyPr>
          <a:lstStyle>
            <a:lvl1pPr lvl="0" marR="18288" algn="r">
              <a:spcBef>
                <a:spcPts val="0"/>
              </a:spcBef>
              <a:spcAft>
                <a:spcPts val="0"/>
              </a:spcAft>
              <a:buClr>
                <a:srgbClr val="FF599C"/>
              </a:buClr>
              <a:buSzPts val="2900"/>
              <a:buFont typeface="Century Gothic"/>
              <a:buNone/>
              <a:defRPr b="0" sz="29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24"/>
          <p:cNvSpPr txBox="1"/>
          <p:nvPr>
            <p:ph idx="1" type="body"/>
          </p:nvPr>
        </p:nvSpPr>
        <p:spPr>
          <a:xfrm>
            <a:off x="1135856" y="367664"/>
            <a:ext cx="2438400" cy="59436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120"/>
              <a:buNone/>
              <a:defRPr sz="1400"/>
            </a:lvl1pPr>
            <a:lvl2pPr indent="-228600" lvl="1" marL="914400" algn="l">
              <a:spcBef>
                <a:spcPts val="240"/>
              </a:spcBef>
              <a:spcAft>
                <a:spcPts val="0"/>
              </a:spcAft>
              <a:buSzPts val="114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9" name="Google Shape;69;p24"/>
          <p:cNvSpPr txBox="1"/>
          <p:nvPr>
            <p:ph idx="2" type="body"/>
          </p:nvPr>
        </p:nvSpPr>
        <p:spPr>
          <a:xfrm>
            <a:off x="3651250" y="320040"/>
            <a:ext cx="5276088" cy="5989320"/>
          </a:xfrm>
          <a:prstGeom prst="rect">
            <a:avLst/>
          </a:prstGeom>
          <a:noFill/>
          <a:ln>
            <a:noFill/>
          </a:ln>
        </p:spPr>
        <p:txBody>
          <a:bodyPr anchorCtr="0" anchor="t" bIns="45700" lIns="91425" spcFirstLastPara="1" rIns="91425" wrap="square" tIns="45700">
            <a:normAutofit/>
          </a:bodyPr>
          <a:lstStyle>
            <a:lvl1pPr indent="-381000" lvl="0" marL="457200" algn="l">
              <a:spcBef>
                <a:spcPts val="0"/>
              </a:spcBef>
              <a:spcAft>
                <a:spcPts val="0"/>
              </a:spcAft>
              <a:buSzPts val="2400"/>
              <a:buChar char="⦿"/>
              <a:defRPr sz="3000"/>
            </a:lvl1pPr>
            <a:lvl2pPr indent="-385444" lvl="1" marL="914400" algn="l">
              <a:spcBef>
                <a:spcPts val="520"/>
              </a:spcBef>
              <a:spcAft>
                <a:spcPts val="0"/>
              </a:spcAft>
              <a:buSzPts val="2470"/>
              <a:buChar char="›"/>
              <a:defRPr sz="26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0" name="Google Shape;70;p24"/>
          <p:cNvSpPr txBox="1"/>
          <p:nvPr>
            <p:ph idx="10" type="dt"/>
          </p:nvPr>
        </p:nvSpPr>
        <p:spPr>
          <a:xfrm>
            <a:off x="6278976" y="6556248"/>
            <a:ext cx="2133600" cy="30175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9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4"/>
          <p:cNvSpPr txBox="1"/>
          <p:nvPr>
            <p:ph idx="11" type="ftr"/>
          </p:nvPr>
        </p:nvSpPr>
        <p:spPr>
          <a:xfrm>
            <a:off x="1135856" y="6556248"/>
            <a:ext cx="5143120" cy="30175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sz="9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4"/>
          <p:cNvSpPr txBox="1"/>
          <p:nvPr>
            <p:ph idx="12" type="sldNum"/>
          </p:nvPr>
        </p:nvSpPr>
        <p:spPr>
          <a:xfrm>
            <a:off x="8410576" y="6556248"/>
            <a:ext cx="502920" cy="301752"/>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b="0" i="0" sz="900" u="none" cap="none" strike="noStrike">
                <a:solidFill>
                  <a:schemeClr val="lt1"/>
                </a:solidFill>
                <a:latin typeface="Century Gothic"/>
                <a:ea typeface="Century Gothic"/>
                <a:cs typeface="Century Gothic"/>
                <a:sym typeface="Century Gothic"/>
              </a:defRPr>
            </a:lvl1pPr>
            <a:lvl2pPr indent="0" lvl="1" marL="0" algn="ctr">
              <a:spcBef>
                <a:spcPts val="0"/>
              </a:spcBef>
              <a:buNone/>
              <a:defRPr b="0" i="0" sz="900" u="none" cap="none" strike="noStrike">
                <a:solidFill>
                  <a:schemeClr val="lt1"/>
                </a:solidFill>
                <a:latin typeface="Century Gothic"/>
                <a:ea typeface="Century Gothic"/>
                <a:cs typeface="Century Gothic"/>
                <a:sym typeface="Century Gothic"/>
              </a:defRPr>
            </a:lvl2pPr>
            <a:lvl3pPr indent="0" lvl="2" marL="0" algn="ctr">
              <a:spcBef>
                <a:spcPts val="0"/>
              </a:spcBef>
              <a:buNone/>
              <a:defRPr b="0" i="0" sz="900" u="none" cap="none" strike="noStrike">
                <a:solidFill>
                  <a:schemeClr val="lt1"/>
                </a:solidFill>
                <a:latin typeface="Century Gothic"/>
                <a:ea typeface="Century Gothic"/>
                <a:cs typeface="Century Gothic"/>
                <a:sym typeface="Century Gothic"/>
              </a:defRPr>
            </a:lvl3pPr>
            <a:lvl4pPr indent="0" lvl="3" marL="0" algn="ctr">
              <a:spcBef>
                <a:spcPts val="0"/>
              </a:spcBef>
              <a:buNone/>
              <a:defRPr b="0" i="0" sz="900" u="none" cap="none" strike="noStrike">
                <a:solidFill>
                  <a:schemeClr val="lt1"/>
                </a:solidFill>
                <a:latin typeface="Century Gothic"/>
                <a:ea typeface="Century Gothic"/>
                <a:cs typeface="Century Gothic"/>
                <a:sym typeface="Century Gothic"/>
              </a:defRPr>
            </a:lvl4pPr>
            <a:lvl5pPr indent="0" lvl="4" marL="0" algn="ctr">
              <a:spcBef>
                <a:spcPts val="0"/>
              </a:spcBef>
              <a:buNone/>
              <a:defRPr b="0" i="0" sz="900" u="none" cap="none" strike="noStrike">
                <a:solidFill>
                  <a:schemeClr val="lt1"/>
                </a:solidFill>
                <a:latin typeface="Century Gothic"/>
                <a:ea typeface="Century Gothic"/>
                <a:cs typeface="Century Gothic"/>
                <a:sym typeface="Century Gothic"/>
              </a:defRPr>
            </a:lvl5pPr>
            <a:lvl6pPr indent="0" lvl="5" marL="0" algn="ctr">
              <a:spcBef>
                <a:spcPts val="0"/>
              </a:spcBef>
              <a:buNone/>
              <a:defRPr b="0" i="0" sz="900" u="none" cap="none" strike="noStrike">
                <a:solidFill>
                  <a:schemeClr val="lt1"/>
                </a:solidFill>
                <a:latin typeface="Century Gothic"/>
                <a:ea typeface="Century Gothic"/>
                <a:cs typeface="Century Gothic"/>
                <a:sym typeface="Century Gothic"/>
              </a:defRPr>
            </a:lvl6pPr>
            <a:lvl7pPr indent="0" lvl="6" marL="0" algn="ctr">
              <a:spcBef>
                <a:spcPts val="0"/>
              </a:spcBef>
              <a:buNone/>
              <a:defRPr b="0" i="0" sz="900" u="none" cap="none" strike="noStrike">
                <a:solidFill>
                  <a:schemeClr val="lt1"/>
                </a:solidFill>
                <a:latin typeface="Century Gothic"/>
                <a:ea typeface="Century Gothic"/>
                <a:cs typeface="Century Gothic"/>
                <a:sym typeface="Century Gothic"/>
              </a:defRPr>
            </a:lvl7pPr>
            <a:lvl8pPr indent="0" lvl="7" marL="0" algn="ctr">
              <a:spcBef>
                <a:spcPts val="0"/>
              </a:spcBef>
              <a:buNone/>
              <a:defRPr b="0" i="0" sz="900" u="none" cap="none" strike="noStrike">
                <a:solidFill>
                  <a:schemeClr val="lt1"/>
                </a:solidFill>
                <a:latin typeface="Century Gothic"/>
                <a:ea typeface="Century Gothic"/>
                <a:cs typeface="Century Gothic"/>
                <a:sym typeface="Century Gothic"/>
              </a:defRPr>
            </a:lvl8pPr>
            <a:lvl9pPr indent="0" lvl="8" marL="0" algn="ctr">
              <a:spcBef>
                <a:spcPts val="0"/>
              </a:spcBef>
              <a:buNone/>
              <a:defRPr b="0" i="0" sz="900" u="none" cap="none" strike="noStrike">
                <a:solidFill>
                  <a:schemeClr val="lt1"/>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showMasterSp="0" type="picTx">
  <p:cSld name="PICTURE_WITH_CAPTION_TEXT">
    <p:bg>
      <p:bgPr>
        <a:gradFill>
          <a:gsLst>
            <a:gs pos="0">
              <a:schemeClr val="dk1"/>
            </a:gs>
            <a:gs pos="60000">
              <a:schemeClr val="dk1"/>
            </a:gs>
            <a:gs pos="100000">
              <a:srgbClr val="6C6C6C"/>
            </a:gs>
          </a:gsLst>
          <a:lin ang="5400000" scaled="0"/>
        </a:gradFill>
      </p:bgPr>
    </p:bg>
    <p:spTree>
      <p:nvGrpSpPr>
        <p:cNvPr id="73" name="Shape 73"/>
        <p:cNvGrpSpPr/>
        <p:nvPr/>
      </p:nvGrpSpPr>
      <p:grpSpPr>
        <a:xfrm>
          <a:off x="0" y="0"/>
          <a:ext cx="0" cy="0"/>
          <a:chOff x="0" y="0"/>
          <a:chExt cx="0" cy="0"/>
        </a:xfrm>
      </p:grpSpPr>
      <p:sp>
        <p:nvSpPr>
          <p:cNvPr id="74" name="Google Shape;74;p25"/>
          <p:cNvSpPr txBox="1"/>
          <p:nvPr>
            <p:ph type="title"/>
          </p:nvPr>
        </p:nvSpPr>
        <p:spPr>
          <a:xfrm rot="-5400000">
            <a:off x="-2523744" y="2894096"/>
            <a:ext cx="6400800" cy="914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FF599C"/>
              </a:buClr>
              <a:buSzPts val="3000"/>
              <a:buFont typeface="Century Gothic"/>
              <a:buNone/>
              <a:defRPr b="0" sz="3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25"/>
          <p:cNvSpPr/>
          <p:nvPr>
            <p:ph idx="2" type="pic"/>
          </p:nvPr>
        </p:nvSpPr>
        <p:spPr>
          <a:xfrm>
            <a:off x="1138237" y="373966"/>
            <a:ext cx="7333488" cy="5486400"/>
          </a:xfrm>
          <a:prstGeom prst="rect">
            <a:avLst/>
          </a:prstGeom>
          <a:solidFill>
            <a:srgbClr val="4A4A4A"/>
          </a:solidFill>
          <a:ln>
            <a:noFill/>
          </a:ln>
        </p:spPr>
        <p:txBody>
          <a:bodyPr anchorCtr="0" anchor="t" bIns="45700" lIns="91425" spcFirstLastPara="1" rIns="91425" wrap="square" tIns="45700">
            <a:normAutofit/>
          </a:bodyPr>
          <a:lstStyle>
            <a:lvl1pPr lvl="0" marR="0" rtl="0" algn="l">
              <a:spcBef>
                <a:spcPts val="640"/>
              </a:spcBef>
              <a:spcAft>
                <a:spcPts val="0"/>
              </a:spcAft>
              <a:buClr>
                <a:schemeClr val="accent1"/>
              </a:buClr>
              <a:buSzPts val="2560"/>
              <a:buFont typeface="Noto Sans Symbols"/>
              <a:buNone/>
              <a:defRPr b="0" i="0" sz="3200" u="none" cap="none" strike="noStrike">
                <a:solidFill>
                  <a:schemeClr val="lt1"/>
                </a:solidFill>
                <a:latin typeface="Century Gothic"/>
                <a:ea typeface="Century Gothic"/>
                <a:cs typeface="Century Gothic"/>
                <a:sym typeface="Century Gothic"/>
              </a:defRPr>
            </a:lvl1pPr>
            <a:lvl2pPr lvl="1" marR="0" rtl="0" algn="l">
              <a:spcBef>
                <a:spcPts val="520"/>
              </a:spcBef>
              <a:spcAft>
                <a:spcPts val="0"/>
              </a:spcAft>
              <a:buClr>
                <a:schemeClr val="accent1"/>
              </a:buClr>
              <a:buSzPts val="2470"/>
              <a:buFont typeface="Verdana"/>
              <a:buChar char="›"/>
              <a:defRPr b="0" i="0" sz="2600" u="none" cap="none" strike="noStrike">
                <a:solidFill>
                  <a:schemeClr val="lt1"/>
                </a:solidFill>
                <a:latin typeface="Century Gothic"/>
                <a:ea typeface="Century Gothic"/>
                <a:cs typeface="Century Gothic"/>
                <a:sym typeface="Century Gothic"/>
              </a:defRPr>
            </a:lvl2pPr>
            <a:lvl3pPr lvl="2" marR="0" rtl="0" algn="l">
              <a:spcBef>
                <a:spcPts val="480"/>
              </a:spcBef>
              <a:spcAft>
                <a:spcPts val="0"/>
              </a:spcAft>
              <a:buClr>
                <a:schemeClr val="accent1"/>
              </a:buClr>
              <a:buSzPts val="2400"/>
              <a:buFont typeface="Noto Sans Symbols"/>
              <a:buChar char="●"/>
              <a:defRPr b="0" i="0" sz="2400" u="none" cap="none" strike="noStrike">
                <a:solidFill>
                  <a:schemeClr val="lt1"/>
                </a:solidFill>
                <a:latin typeface="Century Gothic"/>
                <a:ea typeface="Century Gothic"/>
                <a:cs typeface="Century Gothic"/>
                <a:sym typeface="Century Gothic"/>
              </a:defRPr>
            </a:lvl3pPr>
            <a:lvl4pPr lvl="3" marR="0" rtl="0" algn="l">
              <a:spcBef>
                <a:spcPts val="400"/>
              </a:spcBef>
              <a:spcAft>
                <a:spcPts val="0"/>
              </a:spcAft>
              <a:buClr>
                <a:schemeClr val="accent1"/>
              </a:buClr>
              <a:buSzPts val="2000"/>
              <a:buFont typeface="Noto Sans Symbols"/>
              <a:buChar char="●"/>
              <a:defRPr b="0" i="0" sz="2000" u="none" cap="none" strike="noStrike">
                <a:solidFill>
                  <a:schemeClr val="lt1"/>
                </a:solidFill>
                <a:latin typeface="Century Gothic"/>
                <a:ea typeface="Century Gothic"/>
                <a:cs typeface="Century Gothic"/>
                <a:sym typeface="Century Gothic"/>
              </a:defRPr>
            </a:lvl4pPr>
            <a:lvl5pPr lvl="4" marR="0" rtl="0" algn="l">
              <a:spcBef>
                <a:spcPts val="380"/>
              </a:spcBef>
              <a:spcAft>
                <a:spcPts val="0"/>
              </a:spcAft>
              <a:buClr>
                <a:srgbClr val="FF8EB1"/>
              </a:buClr>
              <a:buSzPts val="1900"/>
              <a:buFont typeface="Noto Sans Symbols"/>
              <a:buChar char="●"/>
              <a:defRPr b="0" i="0" sz="1900" u="none" cap="none" strike="noStrike">
                <a:solidFill>
                  <a:schemeClr val="lt1"/>
                </a:solidFill>
                <a:latin typeface="Century Gothic"/>
                <a:ea typeface="Century Gothic"/>
                <a:cs typeface="Century Gothic"/>
                <a:sym typeface="Century Gothic"/>
              </a:defRPr>
            </a:lvl5pPr>
            <a:lvl6pPr lvl="5" marR="0" rtl="0" algn="l">
              <a:spcBef>
                <a:spcPts val="360"/>
              </a:spcBef>
              <a:spcAft>
                <a:spcPts val="0"/>
              </a:spcAft>
              <a:buClr>
                <a:srgbClr val="FF8EB1"/>
              </a:buClr>
              <a:buSzPts val="1800"/>
              <a:buFont typeface="Noto Sans Symbols"/>
              <a:buChar char="●"/>
              <a:defRPr b="0" i="0" sz="1800" u="none" cap="none" strike="noStrike">
                <a:solidFill>
                  <a:schemeClr val="lt1"/>
                </a:solidFill>
                <a:latin typeface="Century Gothic"/>
                <a:ea typeface="Century Gothic"/>
                <a:cs typeface="Century Gothic"/>
                <a:sym typeface="Century Gothic"/>
              </a:defRPr>
            </a:lvl6pPr>
            <a:lvl7pPr lvl="6" marR="0" rtl="0" algn="l">
              <a:spcBef>
                <a:spcPts val="320"/>
              </a:spcBef>
              <a:spcAft>
                <a:spcPts val="0"/>
              </a:spcAft>
              <a:buClr>
                <a:srgbClr val="FF8EB1"/>
              </a:buClr>
              <a:buSzPts val="1600"/>
              <a:buFont typeface="Noto Sans Symbols"/>
              <a:buChar char="●"/>
              <a:defRPr b="0" i="0" sz="1600" u="none" cap="none" strike="noStrike">
                <a:solidFill>
                  <a:schemeClr val="lt1"/>
                </a:solidFill>
                <a:latin typeface="Century Gothic"/>
                <a:ea typeface="Century Gothic"/>
                <a:cs typeface="Century Gothic"/>
                <a:sym typeface="Century Gothic"/>
              </a:defRPr>
            </a:lvl7pPr>
            <a:lvl8pPr lvl="7" marR="0" rtl="0" algn="l">
              <a:spcBef>
                <a:spcPts val="320"/>
              </a:spcBef>
              <a:spcAft>
                <a:spcPts val="0"/>
              </a:spcAft>
              <a:buClr>
                <a:srgbClr val="FF8EB1"/>
              </a:buClr>
              <a:buSzPts val="1600"/>
              <a:buFont typeface="Noto Sans Symbols"/>
              <a:buChar char="●"/>
              <a:defRPr b="0" i="0" sz="1600" u="none" cap="none" strike="noStrike">
                <a:solidFill>
                  <a:schemeClr val="lt1"/>
                </a:solidFill>
                <a:latin typeface="Century Gothic"/>
                <a:ea typeface="Century Gothic"/>
                <a:cs typeface="Century Gothic"/>
                <a:sym typeface="Century Gothic"/>
              </a:defRPr>
            </a:lvl8pPr>
            <a:lvl9pPr lvl="8" marR="0" rtl="0" algn="l">
              <a:spcBef>
                <a:spcPts val="320"/>
              </a:spcBef>
              <a:spcAft>
                <a:spcPts val="0"/>
              </a:spcAft>
              <a:buClr>
                <a:srgbClr val="FF8EB1"/>
              </a:buClr>
              <a:buSzPts val="1600"/>
              <a:buFont typeface="Noto Sans Symbols"/>
              <a:buChar char="●"/>
              <a:defRPr b="0" i="0" sz="1600" u="none" cap="none" strike="noStrike">
                <a:solidFill>
                  <a:schemeClr val="lt1"/>
                </a:solidFill>
                <a:latin typeface="Century Gothic"/>
                <a:ea typeface="Century Gothic"/>
                <a:cs typeface="Century Gothic"/>
                <a:sym typeface="Century Gothic"/>
              </a:defRPr>
            </a:lvl9pPr>
          </a:lstStyle>
          <a:p/>
        </p:txBody>
      </p:sp>
      <p:sp>
        <p:nvSpPr>
          <p:cNvPr id="76" name="Google Shape;76;p25"/>
          <p:cNvSpPr txBox="1"/>
          <p:nvPr>
            <p:ph idx="1" type="body"/>
          </p:nvPr>
        </p:nvSpPr>
        <p:spPr>
          <a:xfrm>
            <a:off x="1143000" y="5867400"/>
            <a:ext cx="7333488" cy="685800"/>
          </a:xfrm>
          <a:prstGeom prst="rect">
            <a:avLst/>
          </a:prstGeom>
          <a:solidFill>
            <a:schemeClr val="accent1">
              <a:alpha val="14901"/>
            </a:schemeClr>
          </a:solidFill>
          <a:ln cap="flat" cmpd="sng" w="9525">
            <a:solidFill>
              <a:schemeClr val="accent1"/>
            </a:solidFill>
            <a:prstDash val="solid"/>
            <a:miter lim="800000"/>
            <a:headEnd len="sm" w="sm" type="none"/>
            <a:tailEnd len="sm" w="sm" type="none"/>
          </a:ln>
        </p:spPr>
        <p:txBody>
          <a:bodyPr anchorCtr="0" anchor="t" bIns="45700" lIns="91425" spcFirstLastPara="1" rIns="91425" wrap="square" tIns="45700">
            <a:normAutofit/>
          </a:bodyPr>
          <a:lstStyle>
            <a:lvl1pPr indent="-228600" lvl="0" marL="457200" algn="l">
              <a:spcBef>
                <a:spcPts val="0"/>
              </a:spcBef>
              <a:spcAft>
                <a:spcPts val="0"/>
              </a:spcAft>
              <a:buSzPts val="1120"/>
              <a:buNone/>
              <a:defRPr sz="1400"/>
            </a:lvl1pPr>
            <a:lvl2pPr indent="-300990" lvl="1" marL="914400" algn="l">
              <a:spcBef>
                <a:spcPts val="240"/>
              </a:spcBef>
              <a:spcAft>
                <a:spcPts val="0"/>
              </a:spcAft>
              <a:buSzPts val="1140"/>
              <a:buChar char="›"/>
              <a:defRPr sz="1200"/>
            </a:lvl2pPr>
            <a:lvl3pPr indent="-292100" lvl="2" marL="1371600" algn="l">
              <a:spcBef>
                <a:spcPts val="200"/>
              </a:spcBef>
              <a:spcAft>
                <a:spcPts val="0"/>
              </a:spcAft>
              <a:buSzPts val="1000"/>
              <a:buChar char="●"/>
              <a:defRPr sz="1000"/>
            </a:lvl3pPr>
            <a:lvl4pPr indent="-285750" lvl="3" marL="1828800" algn="l">
              <a:spcBef>
                <a:spcPts val="180"/>
              </a:spcBef>
              <a:spcAft>
                <a:spcPts val="0"/>
              </a:spcAft>
              <a:buSzPts val="900"/>
              <a:buChar char="●"/>
              <a:defRPr sz="900"/>
            </a:lvl4pPr>
            <a:lvl5pPr indent="-285750" lvl="4" marL="2286000" algn="l">
              <a:spcBef>
                <a:spcPts val="180"/>
              </a:spcBef>
              <a:spcAft>
                <a:spcPts val="0"/>
              </a:spcAft>
              <a:buSzPts val="900"/>
              <a:buChar char="●"/>
              <a:defRPr sz="900"/>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7" name="Google Shape;77;p25"/>
          <p:cNvSpPr txBox="1"/>
          <p:nvPr>
            <p:ph idx="10" type="dt"/>
          </p:nvPr>
        </p:nvSpPr>
        <p:spPr>
          <a:xfrm>
            <a:off x="6108192" y="6556248"/>
            <a:ext cx="2103120" cy="301752"/>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9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5"/>
          <p:cNvSpPr txBox="1"/>
          <p:nvPr>
            <p:ph idx="11" type="ftr"/>
          </p:nvPr>
        </p:nvSpPr>
        <p:spPr>
          <a:xfrm>
            <a:off x="1170432" y="6557169"/>
            <a:ext cx="4948072" cy="30175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sz="9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5"/>
          <p:cNvSpPr txBox="1"/>
          <p:nvPr>
            <p:ph idx="12" type="sldNum"/>
          </p:nvPr>
        </p:nvSpPr>
        <p:spPr>
          <a:xfrm>
            <a:off x="8217192" y="6556248"/>
            <a:ext cx="365760" cy="301752"/>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b="0" i="0" sz="900" u="none" cap="none" strike="noStrike">
                <a:solidFill>
                  <a:schemeClr val="lt1"/>
                </a:solidFill>
                <a:latin typeface="Century Gothic"/>
                <a:ea typeface="Century Gothic"/>
                <a:cs typeface="Century Gothic"/>
                <a:sym typeface="Century Gothic"/>
              </a:defRPr>
            </a:lvl1pPr>
            <a:lvl2pPr indent="0" lvl="1" marL="0" algn="ctr">
              <a:spcBef>
                <a:spcPts val="0"/>
              </a:spcBef>
              <a:buNone/>
              <a:defRPr b="0" i="0" sz="900" u="none" cap="none" strike="noStrike">
                <a:solidFill>
                  <a:schemeClr val="lt1"/>
                </a:solidFill>
                <a:latin typeface="Century Gothic"/>
                <a:ea typeface="Century Gothic"/>
                <a:cs typeface="Century Gothic"/>
                <a:sym typeface="Century Gothic"/>
              </a:defRPr>
            </a:lvl2pPr>
            <a:lvl3pPr indent="0" lvl="2" marL="0" algn="ctr">
              <a:spcBef>
                <a:spcPts val="0"/>
              </a:spcBef>
              <a:buNone/>
              <a:defRPr b="0" i="0" sz="900" u="none" cap="none" strike="noStrike">
                <a:solidFill>
                  <a:schemeClr val="lt1"/>
                </a:solidFill>
                <a:latin typeface="Century Gothic"/>
                <a:ea typeface="Century Gothic"/>
                <a:cs typeface="Century Gothic"/>
                <a:sym typeface="Century Gothic"/>
              </a:defRPr>
            </a:lvl3pPr>
            <a:lvl4pPr indent="0" lvl="3" marL="0" algn="ctr">
              <a:spcBef>
                <a:spcPts val="0"/>
              </a:spcBef>
              <a:buNone/>
              <a:defRPr b="0" i="0" sz="900" u="none" cap="none" strike="noStrike">
                <a:solidFill>
                  <a:schemeClr val="lt1"/>
                </a:solidFill>
                <a:latin typeface="Century Gothic"/>
                <a:ea typeface="Century Gothic"/>
                <a:cs typeface="Century Gothic"/>
                <a:sym typeface="Century Gothic"/>
              </a:defRPr>
            </a:lvl4pPr>
            <a:lvl5pPr indent="0" lvl="4" marL="0" algn="ctr">
              <a:spcBef>
                <a:spcPts val="0"/>
              </a:spcBef>
              <a:buNone/>
              <a:defRPr b="0" i="0" sz="900" u="none" cap="none" strike="noStrike">
                <a:solidFill>
                  <a:schemeClr val="lt1"/>
                </a:solidFill>
                <a:latin typeface="Century Gothic"/>
                <a:ea typeface="Century Gothic"/>
                <a:cs typeface="Century Gothic"/>
                <a:sym typeface="Century Gothic"/>
              </a:defRPr>
            </a:lvl5pPr>
            <a:lvl6pPr indent="0" lvl="5" marL="0" algn="ctr">
              <a:spcBef>
                <a:spcPts val="0"/>
              </a:spcBef>
              <a:buNone/>
              <a:defRPr b="0" i="0" sz="900" u="none" cap="none" strike="noStrike">
                <a:solidFill>
                  <a:schemeClr val="lt1"/>
                </a:solidFill>
                <a:latin typeface="Century Gothic"/>
                <a:ea typeface="Century Gothic"/>
                <a:cs typeface="Century Gothic"/>
                <a:sym typeface="Century Gothic"/>
              </a:defRPr>
            </a:lvl6pPr>
            <a:lvl7pPr indent="0" lvl="6" marL="0" algn="ctr">
              <a:spcBef>
                <a:spcPts val="0"/>
              </a:spcBef>
              <a:buNone/>
              <a:defRPr b="0" i="0" sz="900" u="none" cap="none" strike="noStrike">
                <a:solidFill>
                  <a:schemeClr val="lt1"/>
                </a:solidFill>
                <a:latin typeface="Century Gothic"/>
                <a:ea typeface="Century Gothic"/>
                <a:cs typeface="Century Gothic"/>
                <a:sym typeface="Century Gothic"/>
              </a:defRPr>
            </a:lvl7pPr>
            <a:lvl8pPr indent="0" lvl="7" marL="0" algn="ctr">
              <a:spcBef>
                <a:spcPts val="0"/>
              </a:spcBef>
              <a:buNone/>
              <a:defRPr b="0" i="0" sz="900" u="none" cap="none" strike="noStrike">
                <a:solidFill>
                  <a:schemeClr val="lt1"/>
                </a:solidFill>
                <a:latin typeface="Century Gothic"/>
                <a:ea typeface="Century Gothic"/>
                <a:cs typeface="Century Gothic"/>
                <a:sym typeface="Century Gothic"/>
              </a:defRPr>
            </a:lvl8pPr>
            <a:lvl9pPr indent="0" lvl="8" marL="0" algn="ctr">
              <a:spcBef>
                <a:spcPts val="0"/>
              </a:spcBef>
              <a:buNone/>
              <a:defRPr b="0" i="0" sz="900" u="none" cap="none" strike="noStrike">
                <a:solidFill>
                  <a:schemeClr val="lt1"/>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494949"/>
            </a:gs>
            <a:gs pos="60000">
              <a:srgbClr val="626262"/>
            </a:gs>
            <a:gs pos="100000">
              <a:srgbClr val="8B8B8B"/>
            </a:gs>
          </a:gsLst>
          <a:lin ang="5400000" scaled="0"/>
        </a:gradFill>
      </p:bgPr>
    </p:bg>
    <p:spTree>
      <p:nvGrpSpPr>
        <p:cNvPr id="9" name="Shape 9"/>
        <p:cNvGrpSpPr/>
        <p:nvPr/>
      </p:nvGrpSpPr>
      <p:grpSpPr>
        <a:xfrm>
          <a:off x="0" y="0"/>
          <a:ext cx="0" cy="0"/>
          <a:chOff x="0" y="0"/>
          <a:chExt cx="0" cy="0"/>
        </a:xfrm>
      </p:grpSpPr>
      <p:sp>
        <p:nvSpPr>
          <p:cNvPr id="10" name="Google Shape;10;p16"/>
          <p:cNvSpPr/>
          <p:nvPr/>
        </p:nvSpPr>
        <p:spPr>
          <a:xfrm>
            <a:off x="7034" y="14068"/>
            <a:ext cx="9129932" cy="6836899"/>
          </a:xfrm>
          <a:prstGeom prst="rtTriangle">
            <a:avLst/>
          </a:prstGeom>
          <a:gradFill>
            <a:gsLst>
              <a:gs pos="0">
                <a:srgbClr val="D2D2D2">
                  <a:alpha val="9803"/>
                </a:srgbClr>
              </a:gs>
              <a:gs pos="70000">
                <a:srgbClr val="D2D2D2">
                  <a:alpha val="7843"/>
                </a:srgbClr>
              </a:gs>
              <a:gs pos="100000">
                <a:srgbClr val="D2D2D2">
                  <a:alpha val="784"/>
                </a:srgbClr>
              </a:gs>
            </a:gsLst>
            <a:lin ang="8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cxnSp>
        <p:nvCxnSpPr>
          <p:cNvPr id="11" name="Google Shape;11;p16"/>
          <p:cNvCxnSpPr/>
          <p:nvPr/>
        </p:nvCxnSpPr>
        <p:spPr>
          <a:xfrm>
            <a:off x="0" y="7034"/>
            <a:ext cx="9136966" cy="6843933"/>
          </a:xfrm>
          <a:prstGeom prst="straightConnector1">
            <a:avLst/>
          </a:prstGeom>
          <a:noFill/>
          <a:ln cap="rnd" cmpd="sng" w="9525">
            <a:solidFill>
              <a:srgbClr val="BEBEBE">
                <a:alpha val="34901"/>
              </a:srgbClr>
            </a:solidFill>
            <a:prstDash val="solid"/>
            <a:round/>
            <a:headEnd len="sm" w="sm" type="none"/>
            <a:tailEnd len="sm" w="sm" type="none"/>
          </a:ln>
        </p:spPr>
      </p:cxnSp>
      <p:cxnSp>
        <p:nvCxnSpPr>
          <p:cNvPr id="12" name="Google Shape;12;p16"/>
          <p:cNvCxnSpPr/>
          <p:nvPr/>
        </p:nvCxnSpPr>
        <p:spPr>
          <a:xfrm flipH="1">
            <a:off x="6468794" y="4948410"/>
            <a:ext cx="2672861" cy="1900210"/>
          </a:xfrm>
          <a:prstGeom prst="straightConnector1">
            <a:avLst/>
          </a:prstGeom>
          <a:noFill/>
          <a:ln cap="rnd" cmpd="sng" w="9525">
            <a:solidFill>
              <a:srgbClr val="C5C5C5">
                <a:alpha val="44705"/>
              </a:srgbClr>
            </a:solidFill>
            <a:prstDash val="solid"/>
            <a:round/>
            <a:headEnd len="sm" w="sm" type="none"/>
            <a:tailEnd len="sm" w="sm" type="none"/>
          </a:ln>
        </p:spPr>
      </p:cxnSp>
      <p:sp>
        <p:nvSpPr>
          <p:cNvPr id="13" name="Google Shape;13;p16"/>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rgbClr val="FF599C"/>
              </a:buClr>
              <a:buSzPts val="4200"/>
              <a:buFont typeface="Century Gothic"/>
              <a:buNone/>
              <a:defRPr b="0" i="0" sz="4200" u="none" cap="none" strike="noStrike">
                <a:solidFill>
                  <a:srgbClr val="FF599C"/>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Google Shape;14;p16"/>
          <p:cNvSpPr txBox="1"/>
          <p:nvPr>
            <p:ph idx="1" type="body"/>
          </p:nvPr>
        </p:nvSpPr>
        <p:spPr>
          <a:xfrm>
            <a:off x="457200" y="1882808"/>
            <a:ext cx="8229600" cy="4572000"/>
          </a:xfrm>
          <a:prstGeom prst="rect">
            <a:avLst/>
          </a:prstGeom>
          <a:noFill/>
          <a:ln>
            <a:noFill/>
          </a:ln>
        </p:spPr>
        <p:txBody>
          <a:bodyPr anchorCtr="0" anchor="t" bIns="45700" lIns="91425" spcFirstLastPara="1" rIns="91425" wrap="square" tIns="45700">
            <a:normAutofit/>
          </a:bodyPr>
          <a:lstStyle>
            <a:lvl1pPr indent="-381000" lvl="0" marL="457200" marR="0" rtl="0" algn="l">
              <a:spcBef>
                <a:spcPts val="600"/>
              </a:spcBef>
              <a:spcAft>
                <a:spcPts val="0"/>
              </a:spcAft>
              <a:buClr>
                <a:schemeClr val="accent1"/>
              </a:buClr>
              <a:buSzPts val="2400"/>
              <a:buFont typeface="Noto Sans Symbols"/>
              <a:buChar char="⦿"/>
              <a:defRPr b="0" i="0" sz="3000" u="none" cap="none" strike="noStrike">
                <a:solidFill>
                  <a:schemeClr val="lt1"/>
                </a:solidFill>
                <a:latin typeface="Century Gothic"/>
                <a:ea typeface="Century Gothic"/>
                <a:cs typeface="Century Gothic"/>
                <a:sym typeface="Century Gothic"/>
              </a:defRPr>
            </a:lvl1pPr>
            <a:lvl2pPr indent="-385444" lvl="1" marL="914400" marR="0" rtl="0" algn="l">
              <a:spcBef>
                <a:spcPts val="520"/>
              </a:spcBef>
              <a:spcAft>
                <a:spcPts val="0"/>
              </a:spcAft>
              <a:buClr>
                <a:schemeClr val="accent1"/>
              </a:buClr>
              <a:buSzPts val="2470"/>
              <a:buFont typeface="Verdana"/>
              <a:buChar char="›"/>
              <a:defRPr b="0" i="0" sz="2600" u="none" cap="none" strike="noStrike">
                <a:solidFill>
                  <a:schemeClr val="lt1"/>
                </a:solidFill>
                <a:latin typeface="Century Gothic"/>
                <a:ea typeface="Century Gothic"/>
                <a:cs typeface="Century Gothic"/>
                <a:sym typeface="Century Gothic"/>
              </a:defRPr>
            </a:lvl2pPr>
            <a:lvl3pPr indent="-381000" lvl="2" marL="1371600" marR="0" rtl="0" algn="l">
              <a:spcBef>
                <a:spcPts val="480"/>
              </a:spcBef>
              <a:spcAft>
                <a:spcPts val="0"/>
              </a:spcAft>
              <a:buClr>
                <a:schemeClr val="accent1"/>
              </a:buClr>
              <a:buSzPts val="2400"/>
              <a:buFont typeface="Noto Sans Symbols"/>
              <a:buChar char="●"/>
              <a:defRPr b="0" i="0" sz="2400" u="none" cap="none" strike="noStrike">
                <a:solidFill>
                  <a:schemeClr val="lt1"/>
                </a:solidFill>
                <a:latin typeface="Century Gothic"/>
                <a:ea typeface="Century Gothic"/>
                <a:cs typeface="Century Gothic"/>
                <a:sym typeface="Century Gothic"/>
              </a:defRPr>
            </a:lvl3pPr>
            <a:lvl4pPr indent="-355600" lvl="3" marL="1828800" marR="0" rtl="0" algn="l">
              <a:spcBef>
                <a:spcPts val="400"/>
              </a:spcBef>
              <a:spcAft>
                <a:spcPts val="0"/>
              </a:spcAft>
              <a:buClr>
                <a:schemeClr val="accent1"/>
              </a:buClr>
              <a:buSzPts val="2000"/>
              <a:buFont typeface="Noto Sans Symbols"/>
              <a:buChar char="●"/>
              <a:defRPr b="0" i="0" sz="2000" u="none" cap="none" strike="noStrike">
                <a:solidFill>
                  <a:schemeClr val="lt1"/>
                </a:solidFill>
                <a:latin typeface="Century Gothic"/>
                <a:ea typeface="Century Gothic"/>
                <a:cs typeface="Century Gothic"/>
                <a:sym typeface="Century Gothic"/>
              </a:defRPr>
            </a:lvl4pPr>
            <a:lvl5pPr indent="-349250" lvl="4" marL="2286000" marR="0" rtl="0" algn="l">
              <a:spcBef>
                <a:spcPts val="380"/>
              </a:spcBef>
              <a:spcAft>
                <a:spcPts val="0"/>
              </a:spcAft>
              <a:buClr>
                <a:srgbClr val="FF8EB1"/>
              </a:buClr>
              <a:buSzPts val="1900"/>
              <a:buFont typeface="Noto Sans Symbols"/>
              <a:buChar char="●"/>
              <a:defRPr b="0" i="0" sz="1900" u="none" cap="none" strike="noStrike">
                <a:solidFill>
                  <a:schemeClr val="lt1"/>
                </a:solidFill>
                <a:latin typeface="Century Gothic"/>
                <a:ea typeface="Century Gothic"/>
                <a:cs typeface="Century Gothic"/>
                <a:sym typeface="Century Gothic"/>
              </a:defRPr>
            </a:lvl5pPr>
            <a:lvl6pPr indent="-342900" lvl="5" marL="2743200" marR="0" rtl="0" algn="l">
              <a:spcBef>
                <a:spcPts val="360"/>
              </a:spcBef>
              <a:spcAft>
                <a:spcPts val="0"/>
              </a:spcAft>
              <a:buClr>
                <a:srgbClr val="FF8EB1"/>
              </a:buClr>
              <a:buSzPts val="1800"/>
              <a:buFont typeface="Noto Sans Symbols"/>
              <a:buChar char="●"/>
              <a:defRPr b="0" i="0" sz="1800" u="none" cap="none" strike="noStrike">
                <a:solidFill>
                  <a:schemeClr val="lt1"/>
                </a:solidFill>
                <a:latin typeface="Century Gothic"/>
                <a:ea typeface="Century Gothic"/>
                <a:cs typeface="Century Gothic"/>
                <a:sym typeface="Century Gothic"/>
              </a:defRPr>
            </a:lvl6pPr>
            <a:lvl7pPr indent="-330200" lvl="6" marL="3200400" marR="0" rtl="0" algn="l">
              <a:spcBef>
                <a:spcPts val="320"/>
              </a:spcBef>
              <a:spcAft>
                <a:spcPts val="0"/>
              </a:spcAft>
              <a:buClr>
                <a:srgbClr val="FF8EB1"/>
              </a:buClr>
              <a:buSzPts val="1600"/>
              <a:buFont typeface="Noto Sans Symbols"/>
              <a:buChar char="●"/>
              <a:defRPr b="0" i="0" sz="1600" u="none" cap="none" strike="noStrike">
                <a:solidFill>
                  <a:schemeClr val="lt1"/>
                </a:solidFill>
                <a:latin typeface="Century Gothic"/>
                <a:ea typeface="Century Gothic"/>
                <a:cs typeface="Century Gothic"/>
                <a:sym typeface="Century Gothic"/>
              </a:defRPr>
            </a:lvl7pPr>
            <a:lvl8pPr indent="-330200" lvl="7" marL="3657600" marR="0" rtl="0" algn="l">
              <a:spcBef>
                <a:spcPts val="320"/>
              </a:spcBef>
              <a:spcAft>
                <a:spcPts val="0"/>
              </a:spcAft>
              <a:buClr>
                <a:srgbClr val="FF8EB1"/>
              </a:buClr>
              <a:buSzPts val="1600"/>
              <a:buFont typeface="Noto Sans Symbols"/>
              <a:buChar char="●"/>
              <a:defRPr b="0" i="0" sz="1600" u="none" cap="none" strike="noStrike">
                <a:solidFill>
                  <a:schemeClr val="lt1"/>
                </a:solidFill>
                <a:latin typeface="Century Gothic"/>
                <a:ea typeface="Century Gothic"/>
                <a:cs typeface="Century Gothic"/>
                <a:sym typeface="Century Gothic"/>
              </a:defRPr>
            </a:lvl8pPr>
            <a:lvl9pPr indent="-330200" lvl="8" marL="4114800" marR="0" rtl="0" algn="l">
              <a:spcBef>
                <a:spcPts val="320"/>
              </a:spcBef>
              <a:spcAft>
                <a:spcPts val="0"/>
              </a:spcAft>
              <a:buClr>
                <a:srgbClr val="FF8EB1"/>
              </a:buClr>
              <a:buSzPts val="1600"/>
              <a:buFont typeface="Noto Sans Symbols"/>
              <a:buChar char="●"/>
              <a:defRPr b="0" i="0" sz="1600" u="none" cap="none" strike="noStrike">
                <a:solidFill>
                  <a:schemeClr val="lt1"/>
                </a:solidFill>
                <a:latin typeface="Century Gothic"/>
                <a:ea typeface="Century Gothic"/>
                <a:cs typeface="Century Gothic"/>
                <a:sym typeface="Century Gothic"/>
              </a:defRPr>
            </a:lvl9pPr>
          </a:lstStyle>
          <a:p/>
        </p:txBody>
      </p:sp>
      <p:sp>
        <p:nvSpPr>
          <p:cNvPr id="15" name="Google Shape;15;p16"/>
          <p:cNvSpPr txBox="1"/>
          <p:nvPr>
            <p:ph idx="10" type="dt"/>
          </p:nvPr>
        </p:nvSpPr>
        <p:spPr>
          <a:xfrm>
            <a:off x="4791456" y="6480969"/>
            <a:ext cx="2133600" cy="301752"/>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lt1"/>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9pPr>
          </a:lstStyle>
          <a:p/>
        </p:txBody>
      </p:sp>
      <p:sp>
        <p:nvSpPr>
          <p:cNvPr id="16" name="Google Shape;16;p16"/>
          <p:cNvSpPr txBox="1"/>
          <p:nvPr>
            <p:ph idx="11" type="ftr"/>
          </p:nvPr>
        </p:nvSpPr>
        <p:spPr>
          <a:xfrm>
            <a:off x="457200" y="6481890"/>
            <a:ext cx="4260056" cy="300831"/>
          </a:xfrm>
          <a:prstGeom prst="rect">
            <a:avLst/>
          </a:prstGeom>
          <a:noFill/>
          <a:ln>
            <a:noFill/>
          </a:ln>
        </p:spPr>
        <p:txBody>
          <a:bodyPr anchorCtr="0" anchor="b" bIns="45700" lIns="91425" spcFirstLastPara="1" rIns="91425" wrap="square" tIns="45700">
            <a:noAutofit/>
          </a:bodyPr>
          <a:lstStyle>
            <a:lvl1pPr lvl="0" marR="0" rtl="0" algn="r">
              <a:spcBef>
                <a:spcPts val="0"/>
              </a:spcBef>
              <a:spcAft>
                <a:spcPts val="0"/>
              </a:spcAft>
              <a:buSzPts val="1400"/>
              <a:buNone/>
              <a:defRPr b="0" i="0" sz="1000" u="none" cap="none" strike="noStrike">
                <a:solidFill>
                  <a:schemeClr val="lt1"/>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lt1"/>
                </a:solidFill>
                <a:latin typeface="Century Gothic"/>
                <a:ea typeface="Century Gothic"/>
                <a:cs typeface="Century Gothic"/>
                <a:sym typeface="Century Gothic"/>
              </a:defRPr>
            </a:lvl9pPr>
          </a:lstStyle>
          <a:p/>
        </p:txBody>
      </p:sp>
      <p:sp>
        <p:nvSpPr>
          <p:cNvPr id="17" name="Google Shape;17;p16"/>
          <p:cNvSpPr txBox="1"/>
          <p:nvPr>
            <p:ph idx="12" type="sldNum"/>
          </p:nvPr>
        </p:nvSpPr>
        <p:spPr>
          <a:xfrm>
            <a:off x="7589520" y="6480969"/>
            <a:ext cx="502920" cy="301752"/>
          </a:xfrm>
          <a:prstGeom prst="rect">
            <a:avLst/>
          </a:prstGeom>
          <a:noFill/>
          <a:ln>
            <a:noFill/>
          </a:ln>
        </p:spPr>
        <p:txBody>
          <a:bodyPr anchorCtr="0" anchor="b" bIns="45700" lIns="91425" spcFirstLastPara="1" rIns="91425" wrap="square" tIns="45700">
            <a:noAutofit/>
          </a:bodyPr>
          <a:lstStyle>
            <a:lvl1pPr indent="0" lvl="0" marL="0" marR="0" rtl="0" algn="ctr">
              <a:spcBef>
                <a:spcPts val="0"/>
              </a:spcBef>
              <a:buNone/>
              <a:defRPr b="0" i="0" sz="1200" u="none" cap="none" strike="noStrike">
                <a:solidFill>
                  <a:schemeClr val="lt1"/>
                </a:solidFill>
                <a:latin typeface="Century Gothic"/>
                <a:ea typeface="Century Gothic"/>
                <a:cs typeface="Century Gothic"/>
                <a:sym typeface="Century Gothic"/>
              </a:defRPr>
            </a:lvl1pPr>
            <a:lvl2pPr indent="0" lvl="1" marL="0" marR="0" rtl="0" algn="ctr">
              <a:spcBef>
                <a:spcPts val="0"/>
              </a:spcBef>
              <a:buNone/>
              <a:defRPr b="0" i="0" sz="1200" u="none" cap="none" strike="noStrike">
                <a:solidFill>
                  <a:schemeClr val="lt1"/>
                </a:solidFill>
                <a:latin typeface="Century Gothic"/>
                <a:ea typeface="Century Gothic"/>
                <a:cs typeface="Century Gothic"/>
                <a:sym typeface="Century Gothic"/>
              </a:defRPr>
            </a:lvl2pPr>
            <a:lvl3pPr indent="0" lvl="2" marL="0" marR="0" rtl="0" algn="ctr">
              <a:spcBef>
                <a:spcPts val="0"/>
              </a:spcBef>
              <a:buNone/>
              <a:defRPr b="0" i="0" sz="1200" u="none" cap="none" strike="noStrike">
                <a:solidFill>
                  <a:schemeClr val="lt1"/>
                </a:solidFill>
                <a:latin typeface="Century Gothic"/>
                <a:ea typeface="Century Gothic"/>
                <a:cs typeface="Century Gothic"/>
                <a:sym typeface="Century Gothic"/>
              </a:defRPr>
            </a:lvl3pPr>
            <a:lvl4pPr indent="0" lvl="3" marL="0" marR="0" rtl="0" algn="ctr">
              <a:spcBef>
                <a:spcPts val="0"/>
              </a:spcBef>
              <a:buNone/>
              <a:defRPr b="0" i="0" sz="1200" u="none" cap="none" strike="noStrike">
                <a:solidFill>
                  <a:schemeClr val="lt1"/>
                </a:solidFill>
                <a:latin typeface="Century Gothic"/>
                <a:ea typeface="Century Gothic"/>
                <a:cs typeface="Century Gothic"/>
                <a:sym typeface="Century Gothic"/>
              </a:defRPr>
            </a:lvl4pPr>
            <a:lvl5pPr indent="0" lvl="4" marL="0" marR="0" rtl="0" algn="ctr">
              <a:spcBef>
                <a:spcPts val="0"/>
              </a:spcBef>
              <a:buNone/>
              <a:defRPr b="0" i="0" sz="1200" u="none" cap="none" strike="noStrike">
                <a:solidFill>
                  <a:schemeClr val="lt1"/>
                </a:solidFill>
                <a:latin typeface="Century Gothic"/>
                <a:ea typeface="Century Gothic"/>
                <a:cs typeface="Century Gothic"/>
                <a:sym typeface="Century Gothic"/>
              </a:defRPr>
            </a:lvl5pPr>
            <a:lvl6pPr indent="0" lvl="5" marL="0" marR="0" rtl="0" algn="ctr">
              <a:spcBef>
                <a:spcPts val="0"/>
              </a:spcBef>
              <a:buNone/>
              <a:defRPr b="0" i="0" sz="1200" u="none" cap="none" strike="noStrike">
                <a:solidFill>
                  <a:schemeClr val="lt1"/>
                </a:solidFill>
                <a:latin typeface="Century Gothic"/>
                <a:ea typeface="Century Gothic"/>
                <a:cs typeface="Century Gothic"/>
                <a:sym typeface="Century Gothic"/>
              </a:defRPr>
            </a:lvl6pPr>
            <a:lvl7pPr indent="0" lvl="6" marL="0" marR="0" rtl="0" algn="ctr">
              <a:spcBef>
                <a:spcPts val="0"/>
              </a:spcBef>
              <a:buNone/>
              <a:defRPr b="0" i="0" sz="1200" u="none" cap="none" strike="noStrike">
                <a:solidFill>
                  <a:schemeClr val="lt1"/>
                </a:solidFill>
                <a:latin typeface="Century Gothic"/>
                <a:ea typeface="Century Gothic"/>
                <a:cs typeface="Century Gothic"/>
                <a:sym typeface="Century Gothic"/>
              </a:defRPr>
            </a:lvl7pPr>
            <a:lvl8pPr indent="0" lvl="7" marL="0" marR="0" rtl="0" algn="ctr">
              <a:spcBef>
                <a:spcPts val="0"/>
              </a:spcBef>
              <a:buNone/>
              <a:defRPr b="0" i="0" sz="1200" u="none" cap="none" strike="noStrike">
                <a:solidFill>
                  <a:schemeClr val="lt1"/>
                </a:solidFill>
                <a:latin typeface="Century Gothic"/>
                <a:ea typeface="Century Gothic"/>
                <a:cs typeface="Century Gothic"/>
                <a:sym typeface="Century Gothic"/>
              </a:defRPr>
            </a:lvl8pPr>
            <a:lvl9pPr indent="0" lvl="8" marL="0" marR="0" rtl="0" algn="ctr">
              <a:spcBef>
                <a:spcPts val="0"/>
              </a:spcBef>
              <a:buNone/>
              <a:defRPr b="0" i="0" sz="1200" u="none" cap="none" strike="noStrike">
                <a:solidFill>
                  <a:schemeClr val="lt1"/>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fr-F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
          <p:cNvSpPr txBox="1"/>
          <p:nvPr>
            <p:ph type="ctrTitle"/>
          </p:nvPr>
        </p:nvSpPr>
        <p:spPr>
          <a:xfrm>
            <a:off x="395536" y="1124744"/>
            <a:ext cx="7344816" cy="2232248"/>
          </a:xfrm>
          <a:prstGeom prst="rect">
            <a:avLst/>
          </a:prstGeom>
          <a:noFill/>
          <a:ln>
            <a:noFill/>
          </a:ln>
        </p:spPr>
        <p:txBody>
          <a:bodyPr anchorCtr="0" anchor="b" bIns="45700" lIns="91425" spcFirstLastPara="1" rIns="91425" wrap="square" tIns="45700">
            <a:noAutofit/>
          </a:bodyPr>
          <a:lstStyle/>
          <a:p>
            <a:pPr indent="0" lvl="0" marL="484632" rtl="0" algn="ctr">
              <a:spcBef>
                <a:spcPts val="0"/>
              </a:spcBef>
              <a:spcAft>
                <a:spcPts val="0"/>
              </a:spcAft>
              <a:buClr>
                <a:srgbClr val="FF599C"/>
              </a:buClr>
              <a:buSzPts val="4800"/>
              <a:buFont typeface="Century Gothic"/>
              <a:buNone/>
            </a:pPr>
            <a:br>
              <a:rPr lang="fr-FR" sz="4800" u="sng"/>
            </a:br>
            <a:br>
              <a:rPr lang="fr-FR" sz="4800" u="sng"/>
            </a:br>
            <a:br>
              <a:rPr lang="fr-FR" sz="4800" u="sng"/>
            </a:br>
            <a:r>
              <a:rPr lang="fr-FR" sz="4800" u="sng"/>
              <a:t>Exposé sous titre :</a:t>
            </a:r>
            <a:br>
              <a:rPr lang="fr-FR" sz="4800" u="sng"/>
            </a:br>
            <a:r>
              <a:rPr lang="fr-FR" sz="4800" u="sng"/>
              <a:t>LE BAIL COMMERCIAL</a:t>
            </a:r>
            <a:endParaRPr sz="4800" u="sng"/>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0"/>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p>
            <a:pPr indent="0" lvl="0" marL="484632" rtl="0" algn="ctr">
              <a:spcBef>
                <a:spcPts val="0"/>
              </a:spcBef>
              <a:spcAft>
                <a:spcPts val="0"/>
              </a:spcAft>
              <a:buClr>
                <a:srgbClr val="FF599C"/>
              </a:buClr>
              <a:buSzPts val="4200"/>
              <a:buFont typeface="Century Gothic"/>
              <a:buNone/>
            </a:pPr>
            <a:br>
              <a:rPr lang="fr-FR"/>
            </a:br>
            <a:endParaRPr/>
          </a:p>
        </p:txBody>
      </p:sp>
      <p:sp>
        <p:nvSpPr>
          <p:cNvPr id="150" name="Google Shape;150;p10"/>
          <p:cNvSpPr txBox="1"/>
          <p:nvPr>
            <p:ph idx="1" type="body"/>
          </p:nvPr>
        </p:nvSpPr>
        <p:spPr>
          <a:xfrm>
            <a:off x="457200" y="1882808"/>
            <a:ext cx="8229600" cy="4572000"/>
          </a:xfrm>
          <a:prstGeom prst="rect">
            <a:avLst/>
          </a:prstGeom>
          <a:noFill/>
          <a:ln>
            <a:noFill/>
          </a:ln>
        </p:spPr>
        <p:txBody>
          <a:bodyPr anchorCtr="0" anchor="t" bIns="45700" lIns="91425" spcFirstLastPara="1" rIns="91425" wrap="square" tIns="45700">
            <a:normAutofit lnSpcReduction="10000"/>
          </a:bodyPr>
          <a:lstStyle/>
          <a:p>
            <a:pPr indent="0" lvl="0" marL="64008" rtl="0" algn="l">
              <a:spcBef>
                <a:spcPts val="0"/>
              </a:spcBef>
              <a:spcAft>
                <a:spcPts val="0"/>
              </a:spcAft>
              <a:buSzPts val="2400"/>
              <a:buNone/>
            </a:pPr>
            <a:r>
              <a:rPr b="1" lang="fr-FR" u="sng">
                <a:solidFill>
                  <a:schemeClr val="dk1"/>
                </a:solidFill>
              </a:rPr>
              <a:t>2) Le locataire :</a:t>
            </a:r>
            <a:endParaRPr/>
          </a:p>
          <a:p>
            <a:pPr indent="0" lvl="0" marL="64008" rtl="0" algn="l">
              <a:lnSpc>
                <a:spcPct val="115000"/>
              </a:lnSpc>
              <a:spcBef>
                <a:spcPts val="640"/>
              </a:spcBef>
              <a:spcAft>
                <a:spcPts val="0"/>
              </a:spcAft>
              <a:buSzPts val="2560"/>
              <a:buNone/>
            </a:pPr>
            <a:r>
              <a:rPr lang="fr-FR" sz="3200">
                <a:latin typeface="Calibri"/>
                <a:ea typeface="Calibri"/>
                <a:cs typeface="Calibri"/>
                <a:sym typeface="Calibri"/>
              </a:rPr>
              <a:t>	Le Locataire est tenu des obligations principales suivantes :</a:t>
            </a:r>
            <a:endParaRPr sz="3200">
              <a:latin typeface="Calibri"/>
              <a:ea typeface="Calibri"/>
              <a:cs typeface="Calibri"/>
              <a:sym typeface="Calibri"/>
            </a:endParaRPr>
          </a:p>
          <a:p>
            <a:pPr indent="-384047" lvl="0" marL="448056" rtl="0" algn="l">
              <a:lnSpc>
                <a:spcPct val="115000"/>
              </a:lnSpc>
              <a:spcBef>
                <a:spcPts val="1640"/>
              </a:spcBef>
              <a:spcAft>
                <a:spcPts val="0"/>
              </a:spcAft>
              <a:buSzPts val="2560"/>
              <a:buChar char="⦿"/>
            </a:pPr>
            <a:r>
              <a:rPr lang="fr-FR" sz="3200">
                <a:latin typeface="Calibri"/>
                <a:ea typeface="Calibri"/>
                <a:cs typeface="Calibri"/>
                <a:sym typeface="Calibri"/>
              </a:rPr>
              <a:t>. Payer le loyer et toute autre somme due aux termes convenus ;</a:t>
            </a:r>
            <a:endParaRPr sz="3200">
              <a:latin typeface="Calibri"/>
              <a:ea typeface="Calibri"/>
              <a:cs typeface="Calibri"/>
              <a:sym typeface="Calibri"/>
            </a:endParaRPr>
          </a:p>
          <a:p>
            <a:pPr indent="-384047" lvl="0" marL="448056" rtl="0" algn="l">
              <a:spcBef>
                <a:spcPts val="1640"/>
              </a:spcBef>
              <a:spcAft>
                <a:spcPts val="0"/>
              </a:spcAft>
              <a:buSzPts val="2560"/>
              <a:buChar char="⦿"/>
            </a:pPr>
            <a:r>
              <a:rPr lang="fr-FR" sz="3200">
                <a:latin typeface="Calibri"/>
                <a:ea typeface="Calibri"/>
                <a:cs typeface="Calibri"/>
                <a:sym typeface="Calibri"/>
              </a:rPr>
              <a:t>. User paisiblement des lieux loués suivant la destination qui leur a été donnée par le présent contrat </a:t>
            </a:r>
            <a:endParaRPr b="1" u="sng">
              <a:solidFill>
                <a:schemeClr val="dk1"/>
              </a:solidFill>
            </a:endParaRPr>
          </a:p>
          <a:p>
            <a:pPr indent="0" lvl="0" marL="64008" rtl="0" algn="l">
              <a:spcBef>
                <a:spcPts val="600"/>
              </a:spcBef>
              <a:spcAft>
                <a:spcPts val="0"/>
              </a:spcAft>
              <a:buSzPts val="2400"/>
              <a:buNone/>
            </a:pPr>
            <a:r>
              <a:t/>
            </a:r>
            <a:endParaRPr b="1" u="sng">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1"/>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p>
            <a:pPr indent="0" lvl="0" marL="484632" rtl="0" algn="l">
              <a:spcBef>
                <a:spcPts val="0"/>
              </a:spcBef>
              <a:spcAft>
                <a:spcPts val="0"/>
              </a:spcAft>
              <a:buClr>
                <a:srgbClr val="FF599C"/>
              </a:buClr>
              <a:buSzPts val="4200"/>
              <a:buFont typeface="Century Gothic"/>
              <a:buNone/>
            </a:pPr>
            <a:r>
              <a:t/>
            </a:r>
            <a:endParaRPr/>
          </a:p>
        </p:txBody>
      </p:sp>
      <p:sp>
        <p:nvSpPr>
          <p:cNvPr id="156" name="Google Shape;156;p11"/>
          <p:cNvSpPr txBox="1"/>
          <p:nvPr>
            <p:ph idx="1" type="body"/>
          </p:nvPr>
        </p:nvSpPr>
        <p:spPr>
          <a:xfrm>
            <a:off x="457200" y="1882808"/>
            <a:ext cx="8229600" cy="4572000"/>
          </a:xfrm>
          <a:prstGeom prst="rect">
            <a:avLst/>
          </a:prstGeom>
          <a:noFill/>
          <a:ln>
            <a:noFill/>
          </a:ln>
        </p:spPr>
        <p:txBody>
          <a:bodyPr anchorCtr="0" anchor="t" bIns="45700" lIns="91425" spcFirstLastPara="1" rIns="91425" wrap="square" tIns="45700">
            <a:normAutofit/>
          </a:bodyPr>
          <a:lstStyle/>
          <a:p>
            <a:pPr indent="-384047" lvl="0" marL="448056" rtl="0" algn="l">
              <a:lnSpc>
                <a:spcPct val="115000"/>
              </a:lnSpc>
              <a:spcBef>
                <a:spcPts val="0"/>
              </a:spcBef>
              <a:spcAft>
                <a:spcPts val="0"/>
              </a:spcAft>
              <a:buSzPts val="2560"/>
              <a:buChar char="⦿"/>
            </a:pPr>
            <a:r>
              <a:rPr lang="fr-FR" sz="3200">
                <a:latin typeface="Calibri"/>
                <a:ea typeface="Calibri"/>
                <a:cs typeface="Calibri"/>
                <a:sym typeface="Calibri"/>
              </a:rPr>
              <a:t>. Prendre à sa charge l'entretien courant des lieux loués ;</a:t>
            </a:r>
            <a:endParaRPr sz="3200">
              <a:latin typeface="Calibri"/>
              <a:ea typeface="Calibri"/>
              <a:cs typeface="Calibri"/>
              <a:sym typeface="Calibri"/>
            </a:endParaRPr>
          </a:p>
          <a:p>
            <a:pPr indent="-384047" lvl="0" marL="448056" rtl="0" algn="l">
              <a:spcBef>
                <a:spcPts val="1640"/>
              </a:spcBef>
              <a:spcAft>
                <a:spcPts val="0"/>
              </a:spcAft>
              <a:buSzPts val="2560"/>
              <a:buChar char="⦿"/>
            </a:pPr>
            <a:r>
              <a:rPr lang="fr-FR" sz="3200">
                <a:latin typeface="Calibri"/>
                <a:ea typeface="Calibri"/>
                <a:cs typeface="Calibri"/>
                <a:sym typeface="Calibri"/>
              </a:rPr>
              <a:t> Ne pas transformer les lieux loués sans l'accord écrit du Bailleur .</a:t>
            </a:r>
            <a:endParaRPr/>
          </a:p>
          <a:p>
            <a:pPr indent="-384047" lvl="0" marL="448056" rtl="0" algn="l">
              <a:lnSpc>
                <a:spcPct val="115000"/>
              </a:lnSpc>
              <a:spcBef>
                <a:spcPts val="640"/>
              </a:spcBef>
              <a:spcAft>
                <a:spcPts val="0"/>
              </a:spcAft>
              <a:buSzPts val="2560"/>
              <a:buChar char="⦿"/>
            </a:pPr>
            <a:r>
              <a:rPr lang="fr-FR" sz="3200">
                <a:latin typeface="Calibri"/>
                <a:ea typeface="Calibri"/>
                <a:cs typeface="Calibri"/>
                <a:sym typeface="Calibri"/>
              </a:rPr>
              <a:t>Ne pas consentir des sous-locations totales ou partielles. Il est également interdit de céder tout ou partie de ses droits locatifs;</a:t>
            </a:r>
            <a:endParaRPr sz="3200">
              <a:latin typeface="Calibri"/>
              <a:ea typeface="Calibri"/>
              <a:cs typeface="Calibri"/>
              <a:sym typeface="Calibri"/>
            </a:endParaRPr>
          </a:p>
          <a:p>
            <a:pPr indent="-231647" lvl="0" marL="448056" rtl="0" algn="l">
              <a:spcBef>
                <a:spcPts val="1600"/>
              </a:spcBef>
              <a:spcAft>
                <a:spcPts val="0"/>
              </a:spcAft>
              <a:buSzPts val="24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2"/>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p>
            <a:pPr indent="0" lvl="0" marL="484632" rtl="0" algn="l">
              <a:spcBef>
                <a:spcPts val="0"/>
              </a:spcBef>
              <a:spcAft>
                <a:spcPts val="0"/>
              </a:spcAft>
              <a:buClr>
                <a:srgbClr val="FF599C"/>
              </a:buClr>
              <a:buSzPts val="4200"/>
              <a:buFont typeface="Century Gothic"/>
              <a:buNone/>
            </a:pPr>
            <a:r>
              <a:t/>
            </a:r>
            <a:endParaRPr/>
          </a:p>
        </p:txBody>
      </p:sp>
      <p:sp>
        <p:nvSpPr>
          <p:cNvPr id="162" name="Google Shape;162;p12"/>
          <p:cNvSpPr txBox="1"/>
          <p:nvPr>
            <p:ph idx="1" type="body"/>
          </p:nvPr>
        </p:nvSpPr>
        <p:spPr>
          <a:xfrm>
            <a:off x="323528" y="1783416"/>
            <a:ext cx="8579296" cy="5074584"/>
          </a:xfrm>
          <a:prstGeom prst="rect">
            <a:avLst/>
          </a:prstGeom>
          <a:noFill/>
          <a:ln>
            <a:noFill/>
          </a:ln>
        </p:spPr>
        <p:txBody>
          <a:bodyPr anchorCtr="0" anchor="t" bIns="45700" lIns="91425" spcFirstLastPara="1" rIns="91425" wrap="square" tIns="45700">
            <a:normAutofit fontScale="77500" lnSpcReduction="20000"/>
          </a:bodyPr>
          <a:lstStyle/>
          <a:p>
            <a:pPr indent="0" lvl="0" marL="64008" rtl="0" algn="l">
              <a:spcBef>
                <a:spcPts val="0"/>
              </a:spcBef>
              <a:spcAft>
                <a:spcPts val="0"/>
              </a:spcAft>
              <a:buSzPct val="80000"/>
              <a:buNone/>
            </a:pPr>
            <a:r>
              <a:rPr b="1" lang="fr-FR" u="sng">
                <a:solidFill>
                  <a:schemeClr val="dk1"/>
                </a:solidFill>
              </a:rPr>
              <a:t>3) Le bailleur :</a:t>
            </a:r>
            <a:endParaRPr/>
          </a:p>
          <a:p>
            <a:pPr indent="0" lvl="0" marL="64008" rtl="0" algn="l">
              <a:lnSpc>
                <a:spcPct val="170000"/>
              </a:lnSpc>
              <a:spcBef>
                <a:spcPts val="465"/>
              </a:spcBef>
              <a:spcAft>
                <a:spcPts val="0"/>
              </a:spcAft>
              <a:buSzPct val="80000"/>
              <a:buNone/>
            </a:pPr>
            <a:r>
              <a:rPr lang="fr-FR"/>
              <a:t>	Le Bailleur est tenu des obligations principales suivantes :</a:t>
            </a:r>
            <a:endParaRPr/>
          </a:p>
          <a:p>
            <a:pPr indent="-384047" lvl="0" marL="448056" rtl="0" algn="l">
              <a:lnSpc>
                <a:spcPct val="170000"/>
              </a:lnSpc>
              <a:spcBef>
                <a:spcPts val="465"/>
              </a:spcBef>
              <a:spcAft>
                <a:spcPts val="0"/>
              </a:spcAft>
              <a:buSzPct val="80000"/>
              <a:buChar char="⦿"/>
            </a:pPr>
            <a:r>
              <a:rPr lang="fr-FR"/>
              <a:t>. Délivrer au Locataire les lieux loués en bon état d'usage et de réparations, ainsi que les équipements existants en bon état de fonctionnement ;</a:t>
            </a:r>
            <a:endParaRPr/>
          </a:p>
          <a:p>
            <a:pPr indent="-384047" lvl="0" marL="448056" rtl="0" algn="l">
              <a:lnSpc>
                <a:spcPct val="170000"/>
              </a:lnSpc>
              <a:spcBef>
                <a:spcPts val="511"/>
              </a:spcBef>
              <a:spcAft>
                <a:spcPts val="0"/>
              </a:spcAft>
              <a:buSzPct val="80000"/>
              <a:buChar char="⦿"/>
            </a:pPr>
            <a:r>
              <a:rPr lang="fr-FR"/>
              <a:t>. Assurer au Locataire la jouissance paisible des lieux loués et de le garantir des vices ou </a:t>
            </a:r>
            <a:r>
              <a:rPr lang="fr-FR" sz="3300"/>
              <a:t>défauts</a:t>
            </a:r>
            <a:r>
              <a:rPr lang="fr-FR"/>
              <a:t> de nature à y faire obstacle ;</a:t>
            </a:r>
            <a:endParaRPr/>
          </a:p>
          <a:p>
            <a:pPr indent="0" lvl="0" marL="64008" rtl="0" algn="l">
              <a:spcBef>
                <a:spcPts val="465"/>
              </a:spcBef>
              <a:spcAft>
                <a:spcPts val="0"/>
              </a:spcAft>
              <a:buSzPct val="80000"/>
              <a:buNone/>
            </a:pPr>
            <a:r>
              <a:t/>
            </a:r>
            <a:endParaRPr b="1" u="sng">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3"/>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p>
            <a:pPr indent="0" lvl="0" marL="484632" rtl="0" algn="l">
              <a:spcBef>
                <a:spcPts val="0"/>
              </a:spcBef>
              <a:spcAft>
                <a:spcPts val="0"/>
              </a:spcAft>
              <a:buClr>
                <a:srgbClr val="FF599C"/>
              </a:buClr>
              <a:buSzPts val="4200"/>
              <a:buFont typeface="Century Gothic"/>
              <a:buNone/>
            </a:pPr>
            <a:r>
              <a:t/>
            </a:r>
            <a:endParaRPr/>
          </a:p>
        </p:txBody>
      </p:sp>
      <p:sp>
        <p:nvSpPr>
          <p:cNvPr id="168" name="Google Shape;168;p13"/>
          <p:cNvSpPr txBox="1"/>
          <p:nvPr>
            <p:ph idx="1" type="body"/>
          </p:nvPr>
        </p:nvSpPr>
        <p:spPr>
          <a:xfrm>
            <a:off x="457200" y="1882808"/>
            <a:ext cx="8229600" cy="4572000"/>
          </a:xfrm>
          <a:prstGeom prst="rect">
            <a:avLst/>
          </a:prstGeom>
          <a:noFill/>
          <a:ln>
            <a:noFill/>
          </a:ln>
        </p:spPr>
        <p:txBody>
          <a:bodyPr anchorCtr="0" anchor="t" bIns="45700" lIns="91425" spcFirstLastPara="1" rIns="91425" wrap="square" tIns="45700">
            <a:normAutofit fontScale="85000" lnSpcReduction="10000"/>
          </a:bodyPr>
          <a:lstStyle/>
          <a:p>
            <a:pPr indent="-384047" lvl="0" marL="448056" rtl="0" algn="l">
              <a:spcBef>
                <a:spcPts val="0"/>
              </a:spcBef>
              <a:spcAft>
                <a:spcPts val="0"/>
              </a:spcAft>
              <a:buSzPct val="80000"/>
              <a:buChar char="⦿"/>
            </a:pPr>
            <a:r>
              <a:rPr lang="fr-FR" sz="3200">
                <a:latin typeface="Calibri"/>
                <a:ea typeface="Calibri"/>
                <a:cs typeface="Calibri"/>
                <a:sym typeface="Calibri"/>
              </a:rPr>
              <a:t>Ne pas s'opposer aux aménagements réalisés par Le Locataire, sous réserve qu'ils ne constituent pas une transformation de la chose louée</a:t>
            </a:r>
            <a:endParaRPr/>
          </a:p>
          <a:p>
            <a:pPr indent="-384047" lvl="0" marL="448056" rtl="0" algn="l">
              <a:lnSpc>
                <a:spcPct val="170000"/>
              </a:lnSpc>
              <a:spcBef>
                <a:spcPts val="544"/>
              </a:spcBef>
              <a:spcAft>
                <a:spcPts val="0"/>
              </a:spcAft>
              <a:buClr>
                <a:srgbClr val="FF388C"/>
              </a:buClr>
              <a:buSzPct val="80000"/>
              <a:buChar char="⦿"/>
            </a:pPr>
            <a:r>
              <a:rPr lang="fr-FR" sz="3200">
                <a:latin typeface="Calibri"/>
                <a:ea typeface="Calibri"/>
                <a:cs typeface="Calibri"/>
                <a:sym typeface="Calibri"/>
              </a:rPr>
              <a:t>Entretenir les locaux en état de servir à l'usage prévu par le présent contrat et y faire toutes les réparations, autres que locatives, nécessaires au maintien en état et à l'entretien normal des lieux loués ;</a:t>
            </a:r>
            <a:endParaRPr/>
          </a:p>
          <a:p>
            <a:pPr indent="-254507" lvl="0" marL="448056" rtl="0" algn="l">
              <a:spcBef>
                <a:spcPts val="510"/>
              </a:spcBef>
              <a:spcAft>
                <a:spcPts val="0"/>
              </a:spcAft>
              <a:buSzPct val="8000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4"/>
          <p:cNvSpPr txBox="1"/>
          <p:nvPr>
            <p:ph type="title"/>
          </p:nvPr>
        </p:nvSpPr>
        <p:spPr>
          <a:xfrm>
            <a:off x="395536" y="2636912"/>
            <a:ext cx="8229600" cy="1399032"/>
          </a:xfrm>
          <a:prstGeom prst="rect">
            <a:avLst/>
          </a:prstGeom>
          <a:noFill/>
          <a:ln>
            <a:noFill/>
          </a:ln>
        </p:spPr>
        <p:txBody>
          <a:bodyPr anchorCtr="0" anchor="ctr" bIns="45700" lIns="91425" spcFirstLastPara="1" rIns="91425" wrap="square" tIns="45700">
            <a:normAutofit/>
          </a:bodyPr>
          <a:lstStyle/>
          <a:p>
            <a:pPr indent="0" lvl="0" marL="484632" rtl="0" algn="ctr">
              <a:spcBef>
                <a:spcPts val="0"/>
              </a:spcBef>
              <a:spcAft>
                <a:spcPts val="0"/>
              </a:spcAft>
              <a:buClr>
                <a:srgbClr val="FF599C"/>
              </a:buClr>
              <a:buSzPts val="4200"/>
              <a:buFont typeface="Century Gothic"/>
              <a:buNone/>
            </a:pPr>
            <a:r>
              <a:rPr lang="fr-FR"/>
              <a:t>Conclusion </a:t>
            </a:r>
            <a:br>
              <a:rPr lang="fr-FR"/>
            </a:b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p>
            <a:pPr indent="0" lvl="0" marL="484632" rtl="0" algn="l">
              <a:spcBef>
                <a:spcPts val="0"/>
              </a:spcBef>
              <a:spcAft>
                <a:spcPts val="0"/>
              </a:spcAft>
              <a:buClr>
                <a:srgbClr val="FF599C"/>
              </a:buClr>
              <a:buSzPts val="4200"/>
              <a:buFont typeface="Century Gothic"/>
              <a:buNone/>
            </a:pPr>
            <a:r>
              <a:rPr lang="fr-FR"/>
              <a:t>Le plan </a:t>
            </a:r>
            <a:endParaRPr/>
          </a:p>
        </p:txBody>
      </p:sp>
      <p:sp>
        <p:nvSpPr>
          <p:cNvPr id="103" name="Google Shape;103;p2"/>
          <p:cNvSpPr txBox="1"/>
          <p:nvPr>
            <p:ph idx="1" type="body"/>
          </p:nvPr>
        </p:nvSpPr>
        <p:spPr>
          <a:xfrm>
            <a:off x="179512" y="1340768"/>
            <a:ext cx="8435280" cy="5112568"/>
          </a:xfrm>
          <a:prstGeom prst="rect">
            <a:avLst/>
          </a:prstGeom>
          <a:noFill/>
          <a:ln>
            <a:noFill/>
          </a:ln>
        </p:spPr>
        <p:txBody>
          <a:bodyPr anchorCtr="0" anchor="t" bIns="45700" lIns="91425" spcFirstLastPara="1" rIns="91425" wrap="square" tIns="45700">
            <a:normAutofit fontScale="85000" lnSpcReduction="20000"/>
          </a:bodyPr>
          <a:lstStyle/>
          <a:p>
            <a:pPr indent="0" lvl="0" marL="64008" rtl="0" algn="l">
              <a:spcBef>
                <a:spcPts val="0"/>
              </a:spcBef>
              <a:spcAft>
                <a:spcPts val="0"/>
              </a:spcAft>
              <a:buSzPct val="80000"/>
              <a:buNone/>
            </a:pPr>
            <a:r>
              <a:rPr b="1" lang="fr-FR" sz="3300">
                <a:solidFill>
                  <a:schemeClr val="dk1"/>
                </a:solidFill>
              </a:rPr>
              <a:t>Introduction </a:t>
            </a:r>
            <a:endParaRPr/>
          </a:p>
          <a:p>
            <a:pPr indent="-571500" lvl="0" marL="571500" rtl="0" algn="l">
              <a:spcBef>
                <a:spcPts val="561"/>
              </a:spcBef>
              <a:spcAft>
                <a:spcPts val="0"/>
              </a:spcAft>
              <a:buSzPct val="80000"/>
              <a:buFont typeface="Century Gothic"/>
              <a:buAutoNum type="romanUcPeriod"/>
            </a:pPr>
            <a:r>
              <a:rPr b="1" lang="fr-FR" sz="3300">
                <a:solidFill>
                  <a:schemeClr val="dk1"/>
                </a:solidFill>
              </a:rPr>
              <a:t>Présentation générale </a:t>
            </a:r>
            <a:endParaRPr b="1" sz="3300">
              <a:solidFill>
                <a:schemeClr val="dk1"/>
              </a:solidFill>
            </a:endParaRPr>
          </a:p>
          <a:p>
            <a:pPr indent="-457199" lvl="1" marL="832103" rtl="0" algn="l">
              <a:spcBef>
                <a:spcPts val="476"/>
              </a:spcBef>
              <a:spcAft>
                <a:spcPts val="0"/>
              </a:spcAft>
              <a:buSzPct val="95000"/>
              <a:buFont typeface="Noto Sans Symbols"/>
              <a:buChar char="⮚"/>
            </a:pPr>
            <a:r>
              <a:rPr b="1" lang="fr-FR" sz="2800">
                <a:solidFill>
                  <a:schemeClr val="dk1"/>
                </a:solidFill>
              </a:rPr>
              <a:t>Définition </a:t>
            </a:r>
            <a:endParaRPr/>
          </a:p>
          <a:p>
            <a:pPr indent="-457199" lvl="1" marL="832103" rtl="0" algn="l">
              <a:spcBef>
                <a:spcPts val="476"/>
              </a:spcBef>
              <a:spcAft>
                <a:spcPts val="0"/>
              </a:spcAft>
              <a:buSzPct val="95000"/>
              <a:buFont typeface="Noto Sans Symbols"/>
              <a:buChar char="⮚"/>
            </a:pPr>
            <a:r>
              <a:rPr b="1" lang="fr-FR" sz="2800">
                <a:solidFill>
                  <a:schemeClr val="dk1"/>
                </a:solidFill>
              </a:rPr>
              <a:t>Caractéristiques </a:t>
            </a:r>
            <a:endParaRPr b="1" sz="2800">
              <a:solidFill>
                <a:schemeClr val="dk1"/>
              </a:solidFill>
            </a:endParaRPr>
          </a:p>
          <a:p>
            <a:pPr indent="-571500" lvl="0" marL="635508" rtl="0" algn="l">
              <a:spcBef>
                <a:spcPts val="561"/>
              </a:spcBef>
              <a:spcAft>
                <a:spcPts val="0"/>
              </a:spcAft>
              <a:buSzPct val="80000"/>
              <a:buFont typeface="Century Gothic"/>
              <a:buAutoNum type="romanUcPeriod"/>
            </a:pPr>
            <a:r>
              <a:rPr b="1" lang="fr-FR" sz="3300">
                <a:solidFill>
                  <a:schemeClr val="dk1"/>
                </a:solidFill>
              </a:rPr>
              <a:t>Les opérations correspondent au bail commercial </a:t>
            </a:r>
            <a:endParaRPr b="1" sz="3300">
              <a:solidFill>
                <a:schemeClr val="dk1"/>
              </a:solidFill>
            </a:endParaRPr>
          </a:p>
          <a:p>
            <a:pPr indent="-285750" lvl="1" marL="822960" rtl="0" algn="l">
              <a:spcBef>
                <a:spcPts val="476"/>
              </a:spcBef>
              <a:spcAft>
                <a:spcPts val="0"/>
              </a:spcAft>
              <a:buSzPct val="95000"/>
              <a:buFont typeface="Noto Sans Symbols"/>
              <a:buChar char="⮚"/>
            </a:pPr>
            <a:r>
              <a:rPr b="1" lang="fr-FR" sz="2800">
                <a:solidFill>
                  <a:schemeClr val="dk1"/>
                </a:solidFill>
              </a:rPr>
              <a:t>Renouvellement</a:t>
            </a:r>
            <a:endParaRPr/>
          </a:p>
          <a:p>
            <a:pPr indent="-285750" lvl="1" marL="822960" rtl="0" algn="l">
              <a:spcBef>
                <a:spcPts val="476"/>
              </a:spcBef>
              <a:spcAft>
                <a:spcPts val="0"/>
              </a:spcAft>
              <a:buSzPct val="95000"/>
              <a:buFont typeface="Noto Sans Symbols"/>
              <a:buChar char="⮚"/>
            </a:pPr>
            <a:r>
              <a:rPr b="1" lang="fr-FR" sz="2800">
                <a:solidFill>
                  <a:schemeClr val="dk1"/>
                </a:solidFill>
              </a:rPr>
              <a:t>Résiliation </a:t>
            </a:r>
            <a:endParaRPr b="1" sz="2800">
              <a:solidFill>
                <a:schemeClr val="dk1"/>
              </a:solidFill>
            </a:endParaRPr>
          </a:p>
          <a:p>
            <a:pPr indent="-571500" lvl="0" marL="635508" rtl="0" algn="l">
              <a:spcBef>
                <a:spcPts val="561"/>
              </a:spcBef>
              <a:spcAft>
                <a:spcPts val="0"/>
              </a:spcAft>
              <a:buSzPct val="80000"/>
              <a:buFont typeface="Century Gothic"/>
              <a:buAutoNum type="romanUcPeriod"/>
            </a:pPr>
            <a:r>
              <a:rPr b="1" lang="fr-FR" sz="3300">
                <a:solidFill>
                  <a:schemeClr val="dk1"/>
                </a:solidFill>
              </a:rPr>
              <a:t>Les éléments composants de bail commercial </a:t>
            </a:r>
            <a:endParaRPr b="1" sz="2800">
              <a:solidFill>
                <a:schemeClr val="dk1"/>
              </a:solidFill>
            </a:endParaRPr>
          </a:p>
          <a:p>
            <a:pPr indent="-571499" lvl="1" marL="1010412" rtl="0" algn="l">
              <a:spcBef>
                <a:spcPts val="476"/>
              </a:spcBef>
              <a:spcAft>
                <a:spcPts val="0"/>
              </a:spcAft>
              <a:buSzPct val="95000"/>
              <a:buFont typeface="Noto Sans Symbols"/>
              <a:buChar char="⮚"/>
            </a:pPr>
            <a:r>
              <a:rPr b="1" lang="fr-FR" sz="2800">
                <a:solidFill>
                  <a:schemeClr val="dk1"/>
                </a:solidFill>
              </a:rPr>
              <a:t>Locataire</a:t>
            </a:r>
            <a:endParaRPr/>
          </a:p>
          <a:p>
            <a:pPr indent="-571499" lvl="1" marL="1010412" rtl="0" algn="l">
              <a:spcBef>
                <a:spcPts val="476"/>
              </a:spcBef>
              <a:spcAft>
                <a:spcPts val="0"/>
              </a:spcAft>
              <a:buSzPct val="95000"/>
              <a:buFont typeface="Noto Sans Symbols"/>
              <a:buChar char="⮚"/>
            </a:pPr>
            <a:r>
              <a:rPr b="1" lang="fr-FR" sz="2800">
                <a:solidFill>
                  <a:schemeClr val="dk1"/>
                </a:solidFill>
              </a:rPr>
              <a:t>bailleur</a:t>
            </a:r>
            <a:endParaRPr/>
          </a:p>
          <a:p>
            <a:pPr indent="0" lvl="0" marL="64008" rtl="0" algn="l">
              <a:spcBef>
                <a:spcPts val="561"/>
              </a:spcBef>
              <a:spcAft>
                <a:spcPts val="0"/>
              </a:spcAft>
              <a:buSzPct val="80000"/>
              <a:buNone/>
            </a:pPr>
            <a:r>
              <a:rPr b="1" lang="fr-FR" sz="3300">
                <a:solidFill>
                  <a:schemeClr val="dk1"/>
                </a:solidFill>
              </a:rPr>
              <a:t>Conclusion </a:t>
            </a:r>
            <a:endParaRPr/>
          </a:p>
          <a:p>
            <a:pPr indent="0" lvl="0" marL="64008" rtl="0" algn="l">
              <a:spcBef>
                <a:spcPts val="510"/>
              </a:spcBef>
              <a:spcAft>
                <a:spcPts val="0"/>
              </a:spcAft>
              <a:buSzPct val="800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3"/>
          <p:cNvSpPr txBox="1"/>
          <p:nvPr>
            <p:ph type="title"/>
          </p:nvPr>
        </p:nvSpPr>
        <p:spPr>
          <a:xfrm>
            <a:off x="467544" y="2780928"/>
            <a:ext cx="8229600" cy="1399032"/>
          </a:xfrm>
          <a:prstGeom prst="rect">
            <a:avLst/>
          </a:prstGeom>
          <a:noFill/>
          <a:ln>
            <a:noFill/>
          </a:ln>
        </p:spPr>
        <p:txBody>
          <a:bodyPr anchorCtr="0" anchor="ctr" bIns="45700" lIns="91425" spcFirstLastPara="1" rIns="91425" wrap="square" tIns="45700">
            <a:normAutofit/>
          </a:bodyPr>
          <a:lstStyle/>
          <a:p>
            <a:pPr indent="0" lvl="0" marL="484632" rtl="0" algn="ctr">
              <a:spcBef>
                <a:spcPts val="0"/>
              </a:spcBef>
              <a:spcAft>
                <a:spcPts val="0"/>
              </a:spcAft>
              <a:buClr>
                <a:srgbClr val="FF599C"/>
              </a:buClr>
              <a:buSzPts val="4200"/>
              <a:buFont typeface="Century Gothic"/>
              <a:buNone/>
            </a:pPr>
            <a:r>
              <a:rPr lang="fr-FR"/>
              <a:t>Introduction </a:t>
            </a:r>
            <a:br>
              <a:rPr lang="fr-FR"/>
            </a:b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4"/>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p>
            <a:pPr indent="0" lvl="0" marL="484632" rtl="0" algn="ctr">
              <a:spcBef>
                <a:spcPts val="0"/>
              </a:spcBef>
              <a:spcAft>
                <a:spcPts val="0"/>
              </a:spcAft>
              <a:buClr>
                <a:srgbClr val="FF599C"/>
              </a:buClr>
              <a:buSzPts val="4200"/>
              <a:buFont typeface="Century Gothic"/>
              <a:buNone/>
            </a:pPr>
            <a:r>
              <a:rPr lang="fr-FR"/>
              <a:t>Présentation générale </a:t>
            </a:r>
            <a:br>
              <a:rPr lang="fr-FR"/>
            </a:br>
            <a:endParaRPr/>
          </a:p>
        </p:txBody>
      </p:sp>
      <p:sp>
        <p:nvSpPr>
          <p:cNvPr id="114" name="Google Shape;114;p4"/>
          <p:cNvSpPr txBox="1"/>
          <p:nvPr>
            <p:ph idx="1" type="body"/>
          </p:nvPr>
        </p:nvSpPr>
        <p:spPr>
          <a:xfrm>
            <a:off x="457200" y="1882808"/>
            <a:ext cx="8229600" cy="4572000"/>
          </a:xfrm>
          <a:prstGeom prst="rect">
            <a:avLst/>
          </a:prstGeom>
          <a:noFill/>
          <a:ln>
            <a:noFill/>
          </a:ln>
        </p:spPr>
        <p:txBody>
          <a:bodyPr anchorCtr="0" anchor="t" bIns="45700" lIns="91425" spcFirstLastPara="1" rIns="91425" wrap="square" tIns="45700">
            <a:normAutofit/>
          </a:bodyPr>
          <a:lstStyle/>
          <a:p>
            <a:pPr indent="0" lvl="0" marL="64008" rtl="0" algn="l">
              <a:spcBef>
                <a:spcPts val="0"/>
              </a:spcBef>
              <a:spcAft>
                <a:spcPts val="0"/>
              </a:spcAft>
              <a:buSzPts val="2400"/>
              <a:buNone/>
            </a:pPr>
            <a:r>
              <a:rPr b="1" lang="fr-FR" u="sng">
                <a:solidFill>
                  <a:schemeClr val="dk1"/>
                </a:solidFill>
              </a:rPr>
              <a:t>1)Définition :</a:t>
            </a:r>
            <a:endParaRPr/>
          </a:p>
          <a:p>
            <a:pPr indent="0" lvl="0" marL="64008" rtl="0" algn="l">
              <a:lnSpc>
                <a:spcPct val="150000"/>
              </a:lnSpc>
              <a:spcBef>
                <a:spcPts val="600"/>
              </a:spcBef>
              <a:spcAft>
                <a:spcPts val="0"/>
              </a:spcAft>
              <a:buSzPts val="2400"/>
              <a:buNone/>
            </a:pPr>
            <a:r>
              <a:rPr lang="fr-FR"/>
              <a:t>	Le bail commercial  est un contrat de location qui unit le propriétaire d’un local et un locataire qui l’occupe dans le cadre d’une activité commerciale, industrielle ou artisanale.</a:t>
            </a:r>
            <a:endParaRPr/>
          </a:p>
          <a:p>
            <a:pPr indent="-361950" lvl="0" marL="578358" rtl="0" algn="l">
              <a:lnSpc>
                <a:spcPct val="150000"/>
              </a:lnSpc>
              <a:spcBef>
                <a:spcPts val="600"/>
              </a:spcBef>
              <a:spcAft>
                <a:spcPts val="0"/>
              </a:spcAft>
              <a:buSzPts val="24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5"/>
          <p:cNvSpPr txBox="1"/>
          <p:nvPr>
            <p:ph type="title"/>
          </p:nvPr>
        </p:nvSpPr>
        <p:spPr>
          <a:xfrm>
            <a:off x="457200" y="189117"/>
            <a:ext cx="8229600" cy="1399032"/>
          </a:xfrm>
          <a:prstGeom prst="rect">
            <a:avLst/>
          </a:prstGeom>
          <a:noFill/>
          <a:ln>
            <a:noFill/>
          </a:ln>
        </p:spPr>
        <p:txBody>
          <a:bodyPr anchorCtr="0" anchor="ctr" bIns="45700" lIns="91425" spcFirstLastPara="1" rIns="91425" wrap="square" tIns="45700">
            <a:normAutofit/>
          </a:bodyPr>
          <a:lstStyle/>
          <a:p>
            <a:pPr indent="0" lvl="0" marL="484632" rtl="0" algn="l">
              <a:spcBef>
                <a:spcPts val="0"/>
              </a:spcBef>
              <a:spcAft>
                <a:spcPts val="0"/>
              </a:spcAft>
              <a:buClr>
                <a:srgbClr val="FF599C"/>
              </a:buClr>
              <a:buSzPts val="4200"/>
              <a:buFont typeface="Century Gothic"/>
              <a:buNone/>
            </a:pPr>
            <a:r>
              <a:t/>
            </a:r>
            <a:endParaRPr/>
          </a:p>
        </p:txBody>
      </p:sp>
      <p:sp>
        <p:nvSpPr>
          <p:cNvPr id="120" name="Google Shape;120;p5"/>
          <p:cNvSpPr txBox="1"/>
          <p:nvPr>
            <p:ph idx="1" type="body"/>
          </p:nvPr>
        </p:nvSpPr>
        <p:spPr>
          <a:xfrm>
            <a:off x="107504" y="1412776"/>
            <a:ext cx="8579296" cy="5330064"/>
          </a:xfrm>
          <a:prstGeom prst="rect">
            <a:avLst/>
          </a:prstGeom>
          <a:noFill/>
          <a:ln>
            <a:noFill/>
          </a:ln>
        </p:spPr>
        <p:txBody>
          <a:bodyPr anchorCtr="0" anchor="t" bIns="45700" lIns="91425" spcFirstLastPara="1" rIns="91425" wrap="square" tIns="45700">
            <a:normAutofit/>
          </a:bodyPr>
          <a:lstStyle/>
          <a:p>
            <a:pPr indent="0" lvl="0" marL="64008" rtl="0" algn="l">
              <a:lnSpc>
                <a:spcPct val="150000"/>
              </a:lnSpc>
              <a:spcBef>
                <a:spcPts val="0"/>
              </a:spcBef>
              <a:spcAft>
                <a:spcPts val="0"/>
              </a:spcAft>
              <a:buSzPts val="2400"/>
              <a:buNone/>
            </a:pPr>
            <a:r>
              <a:rPr b="1" lang="fr-FR">
                <a:solidFill>
                  <a:schemeClr val="dk1"/>
                </a:solidFill>
              </a:rPr>
              <a:t>2) </a:t>
            </a:r>
            <a:r>
              <a:rPr b="1" lang="fr-FR" sz="3200" u="sng">
                <a:solidFill>
                  <a:schemeClr val="dk1"/>
                </a:solidFill>
              </a:rPr>
              <a:t>Caractéristiques</a:t>
            </a:r>
            <a:r>
              <a:rPr lang="fr-FR" sz="3200" u="sng">
                <a:solidFill>
                  <a:schemeClr val="dk1"/>
                </a:solidFill>
              </a:rPr>
              <a:t> </a:t>
            </a:r>
            <a:r>
              <a:rPr lang="fr-FR" u="sng">
                <a:solidFill>
                  <a:schemeClr val="dk1"/>
                </a:solidFill>
              </a:rPr>
              <a:t>:</a:t>
            </a:r>
            <a:endParaRPr/>
          </a:p>
          <a:p>
            <a:pPr indent="-384047" lvl="0" marL="448056" rtl="0" algn="just">
              <a:spcBef>
                <a:spcPts val="560"/>
              </a:spcBef>
              <a:spcAft>
                <a:spcPts val="0"/>
              </a:spcAft>
              <a:buSzPts val="2240"/>
              <a:buChar char="⦿"/>
            </a:pPr>
            <a:r>
              <a:rPr lang="fr-FR" sz="2800">
                <a:latin typeface="Georgia"/>
                <a:ea typeface="Georgia"/>
                <a:cs typeface="Georgia"/>
                <a:sym typeface="Georgia"/>
              </a:rPr>
              <a:t>Le droit au renouvellement au terme</a:t>
            </a:r>
            <a:endParaRPr/>
          </a:p>
          <a:p>
            <a:pPr indent="-384047" lvl="0" marL="448056" rtl="0" algn="just">
              <a:spcBef>
                <a:spcPts val="560"/>
              </a:spcBef>
              <a:spcAft>
                <a:spcPts val="0"/>
              </a:spcAft>
              <a:buSzPts val="2240"/>
              <a:buChar char="⦿"/>
            </a:pPr>
            <a:r>
              <a:rPr lang="fr-FR" sz="2800">
                <a:latin typeface="Georgia"/>
                <a:ea typeface="Georgia"/>
                <a:cs typeface="Georgia"/>
                <a:sym typeface="Georgia"/>
              </a:rPr>
              <a:t>La faculté de céder le bail à l’acquéreur du fonds de commerce sans que le bailleur puisse s’y opposer.</a:t>
            </a:r>
            <a:endParaRPr/>
          </a:p>
          <a:p>
            <a:pPr indent="-384047" lvl="0" marL="448056" rtl="0" algn="just">
              <a:spcBef>
                <a:spcPts val="560"/>
              </a:spcBef>
              <a:spcAft>
                <a:spcPts val="0"/>
              </a:spcAft>
              <a:buSzPts val="2240"/>
              <a:buChar char="⦿"/>
            </a:pPr>
            <a:r>
              <a:rPr lang="fr-FR" sz="2800"/>
              <a:t>La possibilité d’ajouter d’autres activités que celle exercée à l’origine (avec accord du bailleur)</a:t>
            </a:r>
            <a:endParaRPr/>
          </a:p>
          <a:p>
            <a:pPr indent="-384047" lvl="0" marL="448056" rtl="0" algn="just">
              <a:spcBef>
                <a:spcPts val="560"/>
              </a:spcBef>
              <a:spcAft>
                <a:spcPts val="0"/>
              </a:spcAft>
              <a:buSzPts val="2240"/>
              <a:buChar char="⦿"/>
            </a:pPr>
            <a:r>
              <a:rPr lang="fr-FR" sz="2800"/>
              <a:t>Une sous-location est interdite sans l’accord du bailleur. (Art 22)</a:t>
            </a:r>
            <a:endParaRPr/>
          </a:p>
          <a:p>
            <a:pPr indent="-231647" lvl="0" marL="448056" rtl="0" algn="just">
              <a:spcBef>
                <a:spcPts val="600"/>
              </a:spcBef>
              <a:spcAft>
                <a:spcPts val="0"/>
              </a:spcAft>
              <a:buSzPts val="2400"/>
              <a:buNone/>
            </a:pPr>
            <a:r>
              <a:t/>
            </a:r>
            <a:endParaRPr b="1"/>
          </a:p>
          <a:p>
            <a:pPr indent="-231647" lvl="0" marL="448056" rtl="0" algn="just">
              <a:spcBef>
                <a:spcPts val="600"/>
              </a:spcBef>
              <a:spcAft>
                <a:spcPts val="0"/>
              </a:spcAft>
              <a:buSzPts val="2400"/>
              <a:buNone/>
            </a:pPr>
            <a:r>
              <a:t/>
            </a:r>
            <a:endParaRPr b="1"/>
          </a:p>
          <a:p>
            <a:pPr indent="-231647" lvl="0" marL="448056" rtl="0" algn="just">
              <a:spcBef>
                <a:spcPts val="600"/>
              </a:spcBef>
              <a:spcAft>
                <a:spcPts val="0"/>
              </a:spcAft>
              <a:buSzPts val="2400"/>
              <a:buNone/>
            </a:pPr>
            <a:r>
              <a:t/>
            </a:r>
            <a:endParaRPr b="1">
              <a:solidFill>
                <a:srgbClr val="000000"/>
              </a:solidFill>
              <a:latin typeface="Georgia"/>
              <a:ea typeface="Georgia"/>
              <a:cs typeface="Georgia"/>
              <a:sym typeface="Georgia"/>
            </a:endParaRPr>
          </a:p>
          <a:p>
            <a:pPr indent="-231647" lvl="0" marL="448056" rtl="0" algn="l">
              <a:lnSpc>
                <a:spcPct val="150000"/>
              </a:lnSpc>
              <a:spcBef>
                <a:spcPts val="600"/>
              </a:spcBef>
              <a:spcAft>
                <a:spcPts val="0"/>
              </a:spcAft>
              <a:buSzPts val="2400"/>
              <a:buFont typeface="Noto Sans Symbols"/>
              <a:buNone/>
            </a:pPr>
            <a:r>
              <a:t/>
            </a:r>
            <a:endParaRPr u="sng">
              <a:solidFill>
                <a:srgbClr val="FFC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6"/>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p>
            <a:pPr indent="0" lvl="0" marL="484632" rtl="0" algn="ctr">
              <a:spcBef>
                <a:spcPts val="0"/>
              </a:spcBef>
              <a:spcAft>
                <a:spcPts val="0"/>
              </a:spcAft>
              <a:buClr>
                <a:srgbClr val="FF599C"/>
              </a:buClr>
              <a:buSzPts val="4200"/>
              <a:buFont typeface="Century Gothic"/>
              <a:buNone/>
            </a:pPr>
            <a:r>
              <a:rPr lang="fr-FR"/>
              <a:t>Les opérations correspondent au bail </a:t>
            </a:r>
            <a:endParaRPr/>
          </a:p>
        </p:txBody>
      </p:sp>
      <p:sp>
        <p:nvSpPr>
          <p:cNvPr id="126" name="Google Shape;126;p6"/>
          <p:cNvSpPr txBox="1"/>
          <p:nvPr>
            <p:ph idx="1" type="body"/>
          </p:nvPr>
        </p:nvSpPr>
        <p:spPr>
          <a:xfrm>
            <a:off x="457200" y="1882808"/>
            <a:ext cx="8229600" cy="4572000"/>
          </a:xfrm>
          <a:prstGeom prst="rect">
            <a:avLst/>
          </a:prstGeom>
          <a:noFill/>
          <a:ln>
            <a:noFill/>
          </a:ln>
        </p:spPr>
        <p:txBody>
          <a:bodyPr anchorCtr="0" anchor="t" bIns="45700" lIns="91425" spcFirstLastPara="1" rIns="91425" wrap="square" tIns="45700">
            <a:normAutofit lnSpcReduction="10000"/>
          </a:bodyPr>
          <a:lstStyle/>
          <a:p>
            <a:pPr indent="0" lvl="0" marL="64008" rtl="0" algn="l">
              <a:spcBef>
                <a:spcPts val="0"/>
              </a:spcBef>
              <a:spcAft>
                <a:spcPts val="0"/>
              </a:spcAft>
              <a:buSzPts val="2400"/>
              <a:buNone/>
            </a:pPr>
            <a:r>
              <a:rPr b="1" lang="fr-FR" u="sng">
                <a:solidFill>
                  <a:schemeClr val="dk1"/>
                </a:solidFill>
              </a:rPr>
              <a:t>1) Le renouvellement de bail commercial:</a:t>
            </a:r>
            <a:endParaRPr/>
          </a:p>
          <a:p>
            <a:pPr indent="0" lvl="0" marL="64008" rtl="0" algn="l">
              <a:lnSpc>
                <a:spcPct val="150000"/>
              </a:lnSpc>
              <a:spcBef>
                <a:spcPts val="600"/>
              </a:spcBef>
              <a:spcAft>
                <a:spcPts val="0"/>
              </a:spcAft>
              <a:buSzPts val="2400"/>
              <a:buNone/>
            </a:pPr>
            <a:r>
              <a:rPr lang="fr-FR">
                <a:solidFill>
                  <a:schemeClr val="dk1"/>
                </a:solidFill>
              </a:rPr>
              <a:t>	</a:t>
            </a:r>
            <a:r>
              <a:rPr lang="fr-FR"/>
              <a:t>Quand le contrat de bail arrive à son terme (au bout de 9 ans minimum), le propriétaire du fonds de commerce exploité dans les locaux bénéficie du droit de renouvellement, si l'activité est exercée par le locataire pendant plus de 3 ans.</a:t>
            </a:r>
            <a:endParaRPr b="1" u="sng">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7"/>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p>
            <a:pPr indent="0" lvl="0" marL="484632" rtl="0" algn="l">
              <a:spcBef>
                <a:spcPts val="0"/>
              </a:spcBef>
              <a:spcAft>
                <a:spcPts val="0"/>
              </a:spcAft>
              <a:buClr>
                <a:srgbClr val="FF599C"/>
              </a:buClr>
              <a:buSzPts val="4200"/>
              <a:buFont typeface="Century Gothic"/>
              <a:buNone/>
            </a:pPr>
            <a:r>
              <a:t/>
            </a:r>
            <a:endParaRPr/>
          </a:p>
        </p:txBody>
      </p:sp>
      <p:sp>
        <p:nvSpPr>
          <p:cNvPr id="132" name="Google Shape;132;p7"/>
          <p:cNvSpPr txBox="1"/>
          <p:nvPr>
            <p:ph idx="1" type="body"/>
          </p:nvPr>
        </p:nvSpPr>
        <p:spPr>
          <a:xfrm>
            <a:off x="457200" y="1882808"/>
            <a:ext cx="8229600" cy="4572000"/>
          </a:xfrm>
          <a:prstGeom prst="rect">
            <a:avLst/>
          </a:prstGeom>
          <a:noFill/>
          <a:ln>
            <a:noFill/>
          </a:ln>
        </p:spPr>
        <p:txBody>
          <a:bodyPr anchorCtr="0" anchor="t" bIns="45700" lIns="91425" spcFirstLastPara="1" rIns="91425" wrap="square" tIns="45700">
            <a:normAutofit fontScale="92500" lnSpcReduction="20000"/>
          </a:bodyPr>
          <a:lstStyle/>
          <a:p>
            <a:pPr indent="0" lvl="0" marL="64008" rtl="0" algn="l">
              <a:spcBef>
                <a:spcPts val="0"/>
              </a:spcBef>
              <a:spcAft>
                <a:spcPts val="0"/>
              </a:spcAft>
              <a:buSzPct val="80000"/>
              <a:buNone/>
            </a:pPr>
            <a:r>
              <a:rPr b="1" lang="fr-FR" u="sng">
                <a:solidFill>
                  <a:schemeClr val="dk1"/>
                </a:solidFill>
              </a:rPr>
              <a:t>2) Résiliation:</a:t>
            </a:r>
            <a:endParaRPr/>
          </a:p>
          <a:p>
            <a:pPr indent="-384048" lvl="0" marL="448056" rtl="0" algn="l">
              <a:lnSpc>
                <a:spcPct val="150000"/>
              </a:lnSpc>
              <a:spcBef>
                <a:spcPts val="555"/>
              </a:spcBef>
              <a:spcAft>
                <a:spcPts val="0"/>
              </a:spcAft>
              <a:buSzPct val="80000"/>
              <a:buChar char="⦿"/>
            </a:pPr>
            <a:r>
              <a:rPr lang="fr-FR"/>
              <a:t>À l'initiative du locataire:</a:t>
            </a:r>
            <a:endParaRPr/>
          </a:p>
          <a:p>
            <a:pPr indent="0" lvl="0" marL="64008" rtl="0" algn="l">
              <a:lnSpc>
                <a:spcPct val="150000"/>
              </a:lnSpc>
              <a:spcBef>
                <a:spcPts val="555"/>
              </a:spcBef>
              <a:spcAft>
                <a:spcPts val="0"/>
              </a:spcAft>
              <a:buSzPct val="80000"/>
              <a:buNone/>
            </a:pPr>
            <a:r>
              <a:rPr lang="fr-FR"/>
              <a:t> 	En cours de bail, le locataire peut le résilier au bout de 3 ans, à l'expiration d'une période triennale. Sauf pour un bail conclu par l'exploitant de résidences de tourisme, qui a une durée minimale de 9 ans, sans possibilité de réduction.</a:t>
            </a:r>
            <a:endParaRPr/>
          </a:p>
          <a:p>
            <a:pPr indent="0" lvl="0" marL="64008" rtl="0" algn="l">
              <a:lnSpc>
                <a:spcPct val="150000"/>
              </a:lnSpc>
              <a:spcBef>
                <a:spcPts val="555"/>
              </a:spcBef>
              <a:spcAft>
                <a:spcPts val="0"/>
              </a:spcAft>
              <a:buSzPct val="800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8"/>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p>
            <a:pPr indent="0" lvl="0" marL="484632" rtl="0" algn="l">
              <a:spcBef>
                <a:spcPts val="0"/>
              </a:spcBef>
              <a:spcAft>
                <a:spcPts val="0"/>
              </a:spcAft>
              <a:buClr>
                <a:srgbClr val="FF599C"/>
              </a:buClr>
              <a:buSzPts val="4200"/>
              <a:buFont typeface="Century Gothic"/>
              <a:buNone/>
            </a:pPr>
            <a:r>
              <a:t/>
            </a:r>
            <a:endParaRPr/>
          </a:p>
        </p:txBody>
      </p:sp>
      <p:sp>
        <p:nvSpPr>
          <p:cNvPr id="138" name="Google Shape;138;p8"/>
          <p:cNvSpPr txBox="1"/>
          <p:nvPr>
            <p:ph idx="1" type="body"/>
          </p:nvPr>
        </p:nvSpPr>
        <p:spPr>
          <a:xfrm>
            <a:off x="457200" y="1882808"/>
            <a:ext cx="8229600" cy="4572000"/>
          </a:xfrm>
          <a:prstGeom prst="rect">
            <a:avLst/>
          </a:prstGeom>
          <a:noFill/>
          <a:ln>
            <a:noFill/>
          </a:ln>
        </p:spPr>
        <p:txBody>
          <a:bodyPr anchorCtr="0" anchor="t" bIns="45700" lIns="91425" spcFirstLastPara="1" rIns="91425" wrap="square" tIns="45700">
            <a:normAutofit/>
          </a:bodyPr>
          <a:lstStyle/>
          <a:p>
            <a:pPr indent="-384047" lvl="0" marL="448056" rtl="0" algn="l">
              <a:spcBef>
                <a:spcPts val="0"/>
              </a:spcBef>
              <a:spcAft>
                <a:spcPts val="0"/>
              </a:spcAft>
              <a:buSzPts val="2400"/>
              <a:buChar char="⦿"/>
            </a:pPr>
            <a:r>
              <a:rPr lang="fr-FR"/>
              <a:t>À l'initiative du bailleur</a:t>
            </a:r>
            <a:endParaRPr/>
          </a:p>
          <a:p>
            <a:pPr indent="0" lvl="0" marL="64008" rtl="0" algn="l">
              <a:spcBef>
                <a:spcPts val="600"/>
              </a:spcBef>
              <a:spcAft>
                <a:spcPts val="0"/>
              </a:spcAft>
              <a:buSzPts val="2400"/>
              <a:buNone/>
            </a:pPr>
            <a:r>
              <a:rPr lang="fr-FR"/>
              <a:t>	Lorsqu'en fin de bail, le propriétaire ne souhaite pas le renouveler, il est tenu de verser au locataire une indemnité d'éviction, qui dépend des conséquences de ce refus de renouvellement pour le locataire</a:t>
            </a:r>
            <a:endParaRPr/>
          </a:p>
          <a:p>
            <a:pPr indent="-231647" lvl="0" marL="448056" rtl="0" algn="l">
              <a:spcBef>
                <a:spcPts val="600"/>
              </a:spcBef>
              <a:spcAft>
                <a:spcPts val="0"/>
              </a:spcAft>
              <a:buSzPts val="24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9"/>
          <p:cNvSpPr txBox="1"/>
          <p:nvPr>
            <p:ph type="title"/>
          </p:nvPr>
        </p:nvSpPr>
        <p:spPr>
          <a:xfrm>
            <a:off x="457200" y="267494"/>
            <a:ext cx="8229600" cy="1399032"/>
          </a:xfrm>
          <a:prstGeom prst="rect">
            <a:avLst/>
          </a:prstGeom>
          <a:noFill/>
          <a:ln>
            <a:noFill/>
          </a:ln>
        </p:spPr>
        <p:txBody>
          <a:bodyPr anchorCtr="0" anchor="ctr" bIns="45700" lIns="91425" spcFirstLastPara="1" rIns="91425" wrap="square" tIns="45700">
            <a:normAutofit/>
          </a:bodyPr>
          <a:lstStyle/>
          <a:p>
            <a:pPr indent="0" lvl="0" marL="484632" rtl="0" algn="ctr">
              <a:spcBef>
                <a:spcPts val="0"/>
              </a:spcBef>
              <a:spcAft>
                <a:spcPts val="0"/>
              </a:spcAft>
              <a:buClr>
                <a:srgbClr val="FF599C"/>
              </a:buClr>
              <a:buSzPts val="4200"/>
              <a:buFont typeface="Century Gothic"/>
              <a:buNone/>
            </a:pPr>
            <a:r>
              <a:rPr lang="fr-FR"/>
              <a:t>Les éléments composants de bail commercial </a:t>
            </a:r>
            <a:endParaRPr/>
          </a:p>
        </p:txBody>
      </p:sp>
      <p:sp>
        <p:nvSpPr>
          <p:cNvPr id="144" name="Google Shape;144;p9"/>
          <p:cNvSpPr txBox="1"/>
          <p:nvPr>
            <p:ph idx="1" type="body"/>
          </p:nvPr>
        </p:nvSpPr>
        <p:spPr>
          <a:xfrm>
            <a:off x="457200" y="1882808"/>
            <a:ext cx="8229600" cy="4572000"/>
          </a:xfrm>
          <a:prstGeom prst="rect">
            <a:avLst/>
          </a:prstGeom>
          <a:noFill/>
          <a:ln>
            <a:noFill/>
          </a:ln>
        </p:spPr>
        <p:txBody>
          <a:bodyPr anchorCtr="0" anchor="t" bIns="45700" lIns="91425" spcFirstLastPara="1" rIns="91425" wrap="square" tIns="45700">
            <a:normAutofit/>
          </a:bodyPr>
          <a:lstStyle/>
          <a:p>
            <a:pPr indent="0" lvl="0" marL="64008" rtl="0" algn="l">
              <a:spcBef>
                <a:spcPts val="0"/>
              </a:spcBef>
              <a:spcAft>
                <a:spcPts val="0"/>
              </a:spcAft>
              <a:buSzPts val="2400"/>
              <a:buNone/>
            </a:pPr>
            <a:r>
              <a:rPr b="1" lang="fr-FR">
                <a:solidFill>
                  <a:schemeClr val="dk1"/>
                </a:solidFill>
              </a:rPr>
              <a:t>1)</a:t>
            </a:r>
            <a:r>
              <a:rPr b="1" lang="fr-FR" u="sng">
                <a:solidFill>
                  <a:schemeClr val="dk1"/>
                </a:solidFill>
              </a:rPr>
              <a:t> Le contrat  :</a:t>
            </a:r>
            <a:endParaRPr/>
          </a:p>
          <a:p>
            <a:pPr indent="0" lvl="0" marL="64008" rtl="0" algn="l">
              <a:spcBef>
                <a:spcPts val="600"/>
              </a:spcBef>
              <a:spcAft>
                <a:spcPts val="0"/>
              </a:spcAft>
              <a:buSzPts val="2400"/>
              <a:buNone/>
            </a:pPr>
            <a:r>
              <a:t/>
            </a:r>
            <a:endParaRPr b="1"/>
          </a:p>
          <a:p>
            <a:pPr indent="0" lvl="0" marL="64008" rtl="0" algn="l">
              <a:spcBef>
                <a:spcPts val="600"/>
              </a:spcBef>
              <a:spcAft>
                <a:spcPts val="0"/>
              </a:spcAft>
              <a:buSzPts val="2400"/>
              <a:buNone/>
            </a:pPr>
            <a:r>
              <a:rPr b="1" lang="fr-FR"/>
              <a:t>C’est le contrat de louage par lequel l'une des parties (appelée </a:t>
            </a:r>
            <a:r>
              <a:rPr b="1" i="1" lang="fr-FR" u="sng"/>
              <a:t>bailleur</a:t>
            </a:r>
            <a:r>
              <a:rPr b="1" lang="fr-FR"/>
              <a:t>) s'engage, moyennant un prix (</a:t>
            </a:r>
            <a:r>
              <a:rPr b="1" i="1" lang="fr-FR" u="sng"/>
              <a:t>le loyer</a:t>
            </a:r>
            <a:r>
              <a:rPr b="1" lang="fr-FR"/>
              <a:t>) que l'autre partie (appelée </a:t>
            </a:r>
            <a:r>
              <a:rPr b="1" i="1" lang="fr-FR" u="sng"/>
              <a:t>preneur</a:t>
            </a:r>
            <a:r>
              <a:rPr b="1" lang="fr-FR"/>
              <a:t>) s'oblige à payer, à procurer à celle-ci, pendant un certain temps, la </a:t>
            </a:r>
            <a:r>
              <a:rPr b="1" i="1" lang="fr-FR" u="sng"/>
              <a:t>jouissance</a:t>
            </a:r>
            <a:r>
              <a:rPr b="1" lang="fr-FR"/>
              <a:t> d’un local destiné à une activité commerciale.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Verve">
  <a:themeElements>
    <a:clrScheme name="Verve">
      <a:dk1>
        <a:srgbClr val="000000"/>
      </a:dk1>
      <a:lt1>
        <a:srgbClr val="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2016-02-07T20:19:14Z</dcterms:created>
  <dc:creator>hp</dc:creator>
</cp:coreProperties>
</file>